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0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8" r:id="rId3"/>
    <p:sldId id="261" r:id="rId4"/>
    <p:sldId id="262" r:id="rId5"/>
    <p:sldId id="263" r:id="rId6"/>
    <p:sldId id="264" r:id="rId7"/>
    <p:sldId id="260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49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0000FF"/>
    <a:srgbClr val="D2451E"/>
    <a:srgbClr val="00B3A3"/>
    <a:srgbClr val="883290"/>
    <a:srgbClr val="041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solidFill>
                <a:schemeClr val="dk1"/>
              </a:solidFill>
            </a:ln>
          </a:insideH>
          <a:insideV>
            <a:ln>
              <a:solidFill>
                <a:schemeClr val="dk1"/>
              </a:solidFill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88" autoAdjust="0"/>
    <p:restoredTop sz="93886" autoAdjust="0"/>
  </p:normalViewPr>
  <p:slideViewPr>
    <p:cSldViewPr snapToGrid="0" snapToObjects="1">
      <p:cViewPr varScale="1">
        <p:scale>
          <a:sx n="84" d="100"/>
          <a:sy n="84" d="100"/>
        </p:scale>
        <p:origin x="1052" y="64"/>
      </p:cViewPr>
      <p:guideLst>
        <p:guide orient="horz" pos="1620"/>
        <p:guide pos="2880"/>
        <p:guide pos="5494"/>
      </p:guideLst>
    </p:cSldViewPr>
  </p:slideViewPr>
  <p:outlineViewPr>
    <p:cViewPr>
      <p:scale>
        <a:sx n="33" d="100"/>
        <a:sy n="33" d="100"/>
      </p:scale>
      <p:origin x="0" y="-93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 snapToObjects="1">
      <p:cViewPr varScale="1">
        <p:scale>
          <a:sx n="144" d="100"/>
          <a:sy n="144" d="100"/>
        </p:scale>
        <p:origin x="2824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 Regular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40316-3FB0-AC49-9724-FBCD29E0115A}" type="datetime1">
              <a:rPr lang="en-US" smtClean="0">
                <a:latin typeface="Arial Regular"/>
              </a:rPr>
              <a:t>4/14/2023</a:t>
            </a:fld>
            <a:endParaRPr lang="en-US" dirty="0">
              <a:latin typeface="Arial Regular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 Regular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B889C-5E22-FE40-9F91-1D0E80D3B361}" type="slidenum">
              <a:rPr lang="en-US" smtClean="0">
                <a:latin typeface="Arial Regular"/>
              </a:rPr>
              <a:t>‹#›</a:t>
            </a:fld>
            <a:endParaRPr lang="en-US" dirty="0"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4799558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/>
              </a:defRPr>
            </a:lvl1pPr>
          </a:lstStyle>
          <a:p>
            <a:fld id="{4C892A5C-EED2-8E42-8700-2077C2BD4744}" type="datetime1">
              <a:rPr lang="en-US" smtClean="0"/>
              <a:pPr/>
              <a:t>4/14/2023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/>
              </a:defRPr>
            </a:lvl1pPr>
          </a:lstStyle>
          <a:p>
            <a:fld id="{C5520F8E-B86B-724D-83FF-760051E34C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9237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457200" algn="l" defTabSz="4572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914400" algn="l" defTabSz="4572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1371600" algn="l" defTabSz="4572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828800" algn="l" defTabSz="4572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Headline + Sub + Body | White">
    <p:bg>
      <p:bgRef idx="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7E5225AB-9C68-48C0-B481-4F436A3B7308}"/>
              </a:ext>
            </a:extLst>
          </p:cNvPr>
          <p:cNvSpPr>
            <a:spLocks noGrp="1"/>
          </p:cNvSpPr>
          <p:nvPr>
            <p:ph type="body" idx="2" hasCustomPrompt="1"/>
          </p:nvPr>
        </p:nvSpPr>
        <p:spPr>
          <a:xfrm>
            <a:off x="457200" y="875030"/>
            <a:ext cx="8229600" cy="3088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100" b="0" cap="all" spc="300" baseline="0">
                <a:solidFill>
                  <a:schemeClr val="accent1"/>
                </a:solidFill>
              </a:defRPr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SUBHEAD HERE. ALL CAPS. TERRA COTTA. 11 PT.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FBE7D4-FDCA-0F4E-B63D-291E8DDF9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50120"/>
            <a:ext cx="8229600" cy="568875"/>
          </a:xfrm>
        </p:spPr>
        <p:txBody>
          <a:bodyPr/>
          <a:lstStyle>
            <a:lvl1pPr>
              <a:defRPr spc="300" baseline="0"/>
            </a:lvl1pPr>
          </a:lstStyle>
          <a:p>
            <a:r>
              <a:rPr lang="en-US" dirty="0"/>
              <a:t>TITLE HERE. ALL CAPS. BLACK. 24 PT.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48355C-FA3B-4066-92A2-32029C5A1754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57200" y="1261872"/>
            <a:ext cx="8229600" cy="3301320"/>
          </a:xfrm>
          <a:prstGeom prst="rect">
            <a:avLst/>
          </a:prstGeom>
        </p:spPr>
        <p:txBody>
          <a:bodyPr>
            <a:noAutofit/>
          </a:bodyPr>
          <a:lstStyle>
            <a:lvl1pPr marL="233363" indent="-225425"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 spc="0">
                <a:solidFill>
                  <a:schemeClr val="tx1"/>
                </a:solidFill>
              </a:defRPr>
            </a:lvl1pPr>
            <a:lvl2pPr marL="685800" indent="-225425"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400" spc="0">
                <a:solidFill>
                  <a:schemeClr val="tx1"/>
                </a:solidFill>
              </a:defRPr>
            </a:lvl2pPr>
            <a:lvl3pPr marL="1142944" indent="-228588">
              <a:buClr>
                <a:schemeClr val="accent1"/>
              </a:buClr>
              <a:buFont typeface="Arial" panose="020B0604020202020204" pitchFamily="34" charset="0"/>
              <a:buChar char="•"/>
              <a:defRPr sz="1200" spc="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FFFFFF"/>
                </a:solidFill>
              </a:defRPr>
            </a:lvl4pPr>
            <a:lvl5pPr>
              <a:defRPr sz="1200">
                <a:solidFill>
                  <a:srgbClr val="FFFFF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FC8824-0868-4FA8-BAE4-101D6897D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pc="0"/>
            </a:lvl1pPr>
          </a:lstStyle>
          <a:p>
            <a:r>
              <a:rPr lang="en-US"/>
              <a:t>This document does not include any export controlled technical data. | Collins Aerospace Proprietary.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E6730C-B129-4981-BDF8-FCCAB3B25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pc="0"/>
            </a:lvl1pPr>
          </a:lstStyle>
          <a:p>
            <a:pPr algn="r"/>
            <a:fld id="{01517C5A-21C8-4A78-AA4B-D0D5DD5ADE52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59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| White | No 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84572E7-7425-4C17-972B-9287FED039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pc="0">
                <a:solidFill>
                  <a:srgbClr val="C00000"/>
                </a:solidFill>
              </a:defRPr>
            </a:lvl1pPr>
          </a:lstStyle>
          <a:p>
            <a:r>
              <a:rPr lang="en-US"/>
              <a:t>This document does not include any export controlled technical data. | Collins Aerospace Proprietary.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DB0995-EA19-4990-AF4B-4097FA44D9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pc="0"/>
            </a:lvl1pPr>
          </a:lstStyle>
          <a:p>
            <a:pPr algn="r"/>
            <a:fld id="{01517C5A-21C8-4A78-AA4B-D0D5DD5ADE52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0787D3AD-A96D-41C2-BC61-0733E7B9DF8F}"/>
              </a:ext>
            </a:extLst>
          </p:cNvPr>
          <p:cNvSpPr txBox="1">
            <a:spLocks/>
          </p:cNvSpPr>
          <p:nvPr userDrawn="1"/>
        </p:nvSpPr>
        <p:spPr>
          <a:xfrm>
            <a:off x="3972076" y="4709977"/>
            <a:ext cx="4497977" cy="13731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600" b="0" kern="800" spc="4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pc="0" baseline="0" dirty="0">
                <a:solidFill>
                  <a:schemeClr val="tx1"/>
                </a:solidFill>
                <a:cs typeface="DIN-Light"/>
              </a:rPr>
              <a:t>© 2023 </a:t>
            </a:r>
            <a:r>
              <a:rPr lang="en-US" spc="0" baseline="0" dirty="0">
                <a:solidFill>
                  <a:schemeClr val="tx1"/>
                </a:solidFill>
              </a:rPr>
              <a:t>Collins Aerospace</a:t>
            </a:r>
            <a:endParaRPr lang="en-US" spc="0" baseline="0" dirty="0">
              <a:solidFill>
                <a:schemeClr val="accent1"/>
              </a:solidFill>
              <a:cs typeface="DIN-Light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386164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Headline + Sub + Body |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61B13AE-08FF-4182-B13B-7EB8F4FA053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57200" y="1421514"/>
            <a:ext cx="8229600" cy="3141678"/>
          </a:xfrm>
        </p:spPr>
        <p:txBody>
          <a:bodyPr>
            <a:noAutofit/>
          </a:bodyPr>
          <a:lstStyle>
            <a:lvl1pPr marL="233363" indent="-225425"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 spc="0">
                <a:solidFill>
                  <a:schemeClr val="tx1"/>
                </a:solidFill>
              </a:defRPr>
            </a:lvl1pPr>
            <a:lvl2pPr marL="685800" indent="-225425"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400" spc="0">
                <a:solidFill>
                  <a:schemeClr val="tx1"/>
                </a:solidFill>
              </a:defRPr>
            </a:lvl2pPr>
            <a:lvl3pPr marL="1142944" indent="-228588">
              <a:buClr>
                <a:schemeClr val="accent1"/>
              </a:buClr>
              <a:buFont typeface="Arial" panose="020B0604020202020204" pitchFamily="34" charset="0"/>
              <a:buChar char="•"/>
              <a:defRPr sz="1200" spc="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FFFFFF"/>
                </a:solidFill>
              </a:defRPr>
            </a:lvl4pPr>
            <a:lvl5pPr>
              <a:defRPr sz="1200">
                <a:solidFill>
                  <a:srgbClr val="FFFFF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F01E6AB-8035-CC44-8226-FB6BA86CD6B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875030"/>
            <a:ext cx="8229600" cy="308805"/>
          </a:xfrm>
        </p:spPr>
        <p:txBody>
          <a:bodyPr anchor="t">
            <a:normAutofit/>
          </a:bodyPr>
          <a:lstStyle>
            <a:lvl1pPr marL="0" indent="0">
              <a:buNone/>
              <a:defRPr sz="1100" b="0" cap="all" spc="300" baseline="0">
                <a:solidFill>
                  <a:schemeClr val="accent1"/>
                </a:solidFill>
              </a:defRPr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SUBTITLE | ALL CAPS | TERRA COTTA | 11 PT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AFBE7D4-FDCA-0F4E-B63D-291E8DDF9D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300" baseline="0"/>
            </a:lvl1pPr>
          </a:lstStyle>
          <a:p>
            <a:r>
              <a:rPr lang="en-US" dirty="0"/>
              <a:t>TITLE HERE. ALL CAPS. WHITE. 24 PT.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D98B8D-DCA3-4BD6-A11A-ED3B7B2C6A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pc="0"/>
            </a:lvl1pPr>
          </a:lstStyle>
          <a:p>
            <a:pPr algn="r"/>
            <a:fld id="{01517C5A-21C8-4A78-AA4B-D0D5DD5ADE52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294BEA-A368-4593-9A57-A3D0128BB48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This document does not include any export controlled technical data. | Collins Aerospace Proprietary.</a:t>
            </a:r>
          </a:p>
        </p:txBody>
      </p:sp>
    </p:spTree>
    <p:extLst>
      <p:ext uri="{BB962C8B-B14F-4D97-AF65-F5344CB8AC3E}">
        <p14:creationId xmlns:p14="http://schemas.microsoft.com/office/powerpoint/2010/main" val="4246960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Headline + Body |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ECF2EFB-1FFD-0640-A59A-CE7F2263547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57200" y="1051034"/>
            <a:ext cx="8229600" cy="3498388"/>
          </a:xfrm>
        </p:spPr>
        <p:txBody>
          <a:bodyPr>
            <a:noAutofit/>
          </a:bodyPr>
          <a:lstStyle>
            <a:lvl1pPr marL="233363" indent="-233363"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 spc="0">
                <a:solidFill>
                  <a:schemeClr val="tx1"/>
                </a:solidFill>
              </a:defRPr>
            </a:lvl1pPr>
            <a:lvl2pPr marL="685800" indent="-225425"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400" spc="0">
                <a:solidFill>
                  <a:schemeClr val="tx1"/>
                </a:solidFill>
              </a:defRPr>
            </a:lvl2pPr>
            <a:lvl3pPr marL="1142944" indent="-228588">
              <a:buClr>
                <a:schemeClr val="accent1"/>
              </a:buClr>
              <a:buFont typeface="Arial" panose="020B0604020202020204" pitchFamily="34" charset="0"/>
              <a:buChar char="•"/>
              <a:defRPr sz="1200" spc="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FFFFFF"/>
                </a:solidFill>
              </a:defRPr>
            </a:lvl4pPr>
            <a:lvl5pPr>
              <a:defRPr sz="1200">
                <a:solidFill>
                  <a:srgbClr val="FFFFF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539C789-234B-0041-B311-916160AEF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300" baseline="0"/>
            </a:lvl1pPr>
          </a:lstStyle>
          <a:p>
            <a:r>
              <a:rPr lang="en-US" dirty="0"/>
              <a:t>TITLE HERE. ALL CAPS. WHITE. 24 PT.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49B8D00-5DA5-4638-B20A-F06736E623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pc="0"/>
            </a:lvl1pPr>
          </a:lstStyle>
          <a:p>
            <a:r>
              <a:rPr lang="en-US"/>
              <a:t>This document does not include any export controlled technical data. | Collins Aerospace Proprietary.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805BD7-0FC8-4CFC-8B71-3CC33B9FBF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pc="0"/>
            </a:lvl1pPr>
          </a:lstStyle>
          <a:p>
            <a:pPr algn="r"/>
            <a:fld id="{01517C5A-21C8-4A78-AA4B-D0D5DD5ADE52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470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Headline + Sub |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A13725E-EEC9-A541-A129-451A9DC7953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875030"/>
            <a:ext cx="8229600" cy="308805"/>
          </a:xfrm>
        </p:spPr>
        <p:txBody>
          <a:bodyPr anchor="t">
            <a:normAutofit/>
          </a:bodyPr>
          <a:lstStyle>
            <a:lvl1pPr marL="0" indent="0">
              <a:buNone/>
              <a:defRPr sz="1100" b="0" cap="all" spc="300" baseline="0">
                <a:solidFill>
                  <a:schemeClr val="accent1"/>
                </a:solidFill>
              </a:defRPr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SUBTITLE | ALL CAPS | TERRA COTTA | 11 PT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E33CA67-2743-BE45-A4E6-B088ACBBAB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300" baseline="0"/>
            </a:lvl1pPr>
          </a:lstStyle>
          <a:p>
            <a:r>
              <a:rPr lang="en-US" dirty="0"/>
              <a:t>TITLE HERE. ALL CAPS. WHITE. 24 PT.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DD23D9B-E365-4390-B4C2-73EC374CAB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pc="0"/>
            </a:lvl1pPr>
          </a:lstStyle>
          <a:p>
            <a:r>
              <a:rPr lang="en-US"/>
              <a:t>This document does not include any export controlled technical data. | Collins Aerospace Proprietary.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4FBCDF-CD63-4BEF-BE6A-CD05B51514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pc="0"/>
            </a:lvl1pPr>
          </a:lstStyle>
          <a:p>
            <a:pPr algn="r"/>
            <a:fld id="{01517C5A-21C8-4A78-AA4B-D0D5DD5ADE52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713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Headline |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D42A82-65F5-9643-8C5E-E126C1F2FF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300" baseline="0"/>
            </a:lvl1pPr>
          </a:lstStyle>
          <a:p>
            <a:r>
              <a:rPr lang="en-US" dirty="0"/>
              <a:t>TITLE HERE. ALL CAPS. WHITE. 24 PT.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24F9EE2-4406-4C21-92F4-F3E5A020A8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pc="0"/>
            </a:lvl1pPr>
          </a:lstStyle>
          <a:p>
            <a:r>
              <a:rPr lang="en-US"/>
              <a:t>This document does not include any export controlled technical data. | Collins Aerospace Proprietary.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DD45E3-18F7-4B84-9FB9-181D23BECA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pc="0"/>
            </a:lvl1pPr>
          </a:lstStyle>
          <a:p>
            <a:pPr algn="r"/>
            <a:fld id="{01517C5A-21C8-4A78-AA4B-D0D5DD5ADE52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79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3 Collage + Sub |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77EED0EA-774D-0F41-A218-DE820FFCF14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480303"/>
            <a:ext cx="3108960" cy="684830"/>
          </a:xfrm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pc="0"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AA25B962-B6D5-E443-8523-A4362723BE0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97809" y="1480302"/>
            <a:ext cx="6035040" cy="3107004"/>
          </a:xfrm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pc="0"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9303EEA9-2941-B74E-9117-7A9AD13BCAF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2165133"/>
            <a:ext cx="3108960" cy="2422174"/>
          </a:xfrm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pc="0"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109CE1B-EC33-4340-989A-4E157D4BA7D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875030"/>
            <a:ext cx="8229600" cy="308805"/>
          </a:xfrm>
        </p:spPr>
        <p:txBody>
          <a:bodyPr anchor="t">
            <a:normAutofit/>
          </a:bodyPr>
          <a:lstStyle>
            <a:lvl1pPr marL="0" indent="0">
              <a:buNone/>
              <a:defRPr sz="1100" b="0" cap="all" spc="300" baseline="0">
                <a:solidFill>
                  <a:schemeClr val="accent1"/>
                </a:solidFill>
              </a:defRPr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SUBTITLE | ALL CAPS | TERRA COTTA | 11 PT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CAFF837-9556-424F-BF3B-DC25B3885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300" baseline="0"/>
            </a:lvl1pPr>
          </a:lstStyle>
          <a:p>
            <a:r>
              <a:rPr lang="en-US" dirty="0"/>
              <a:t>TITLE HERE. ALL CAPS. WHITE. 24 PT.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94FD6C8-43BC-4102-ACE7-BF469C8BBAF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pc="0"/>
            </a:lvl1pPr>
          </a:lstStyle>
          <a:p>
            <a:r>
              <a:rPr lang="en-US"/>
              <a:t>This document does not include any export controlled technical data. | Collins Aerospace Proprietary.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1BDE68-94B6-4E33-A15B-7D0201FF59A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 spc="0"/>
            </a:lvl1pPr>
          </a:lstStyle>
          <a:p>
            <a:pPr algn="r"/>
            <a:fld id="{01517C5A-21C8-4A78-AA4B-D0D5DD5ADE52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631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3 Collage |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BF40DBD9-649C-9E44-A365-E9AF1300ECB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164689"/>
            <a:ext cx="3108960" cy="916359"/>
          </a:xfrm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pc="0"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1115DFFC-CD2E-F041-805B-96932B19DA1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097809" y="1166648"/>
            <a:ext cx="6035040" cy="3420657"/>
          </a:xfrm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pc="0"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5025509D-C23E-E24C-9625-BD927A967CA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2081048"/>
            <a:ext cx="3108960" cy="2506257"/>
          </a:xfrm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pc="0"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A98B6A-953C-CB4D-B187-26021C9C7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300" baseline="0"/>
            </a:lvl1pPr>
          </a:lstStyle>
          <a:p>
            <a:r>
              <a:rPr lang="en-US" dirty="0"/>
              <a:t>TITLE HERE. ALL CAPS. WHITE. 24 PT.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21283D-BD12-4875-AF80-4F52F686B3D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pc="0"/>
            </a:lvl1pPr>
          </a:lstStyle>
          <a:p>
            <a:r>
              <a:rPr lang="en-US"/>
              <a:t>This document does not include any export controlled technical data. | Collins Aerospace Proprietary.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CF32B8-F448-4736-85DD-63E5A177F6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 spc="0"/>
            </a:lvl1pPr>
          </a:lstStyle>
          <a:p>
            <a:pPr algn="r"/>
            <a:fld id="{01517C5A-21C8-4A78-AA4B-D0D5DD5ADE52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608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Two Columns |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044BBBB-5C96-3A4C-B91C-AC2AB125BBA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875030"/>
            <a:ext cx="8229600" cy="308805"/>
          </a:xfrm>
        </p:spPr>
        <p:txBody>
          <a:bodyPr anchor="t">
            <a:normAutofit/>
          </a:bodyPr>
          <a:lstStyle>
            <a:lvl1pPr marL="0" indent="0">
              <a:buNone/>
              <a:defRPr sz="1100" b="0" cap="all" spc="300" baseline="0">
                <a:solidFill>
                  <a:schemeClr val="accent1"/>
                </a:solidFill>
              </a:defRPr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SUBTITLE | ALL CAPS | TERRA COTTA | 11 PT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70FBF85-F908-9543-AF8C-C05EF7A128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300" baseline="0"/>
            </a:lvl1pPr>
          </a:lstStyle>
          <a:p>
            <a:r>
              <a:rPr lang="en-US" dirty="0"/>
              <a:t>TITLE HERE. ALL CAPS. WHITE. 24 PT.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D401187-5DE5-46F5-BE19-2596CA0E38C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pc="0"/>
            </a:lvl1pPr>
          </a:lstStyle>
          <a:p>
            <a:r>
              <a:rPr lang="en-US"/>
              <a:t>This document does not include any export controlled technical data. | Collins Aerospace Proprietary.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4C5A4B9D-E5EB-4E0B-9B27-98BCC447BCE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" y="1315073"/>
            <a:ext cx="4040188" cy="3245637"/>
          </a:xfrm>
        </p:spPr>
        <p:txBody>
          <a:bodyPr/>
          <a:lstStyle>
            <a:lvl1pPr>
              <a:defRPr spc="0"/>
            </a:lvl1pPr>
            <a:lvl2pPr>
              <a:defRPr spc="0"/>
            </a:lvl2pPr>
            <a:lvl3pPr>
              <a:defRPr spc="0"/>
            </a:lvl3pPr>
            <a:lvl4pPr>
              <a:defRPr spc="0"/>
            </a:lvl4pPr>
            <a:lvl5pPr>
              <a:defRPr spc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F1C83059-51E5-4C78-98F2-FD7F352BC5B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45025" y="1315995"/>
            <a:ext cx="4040188" cy="3239142"/>
          </a:xfrm>
        </p:spPr>
        <p:txBody>
          <a:bodyPr/>
          <a:lstStyle>
            <a:lvl1pPr>
              <a:defRPr spc="0"/>
            </a:lvl1pPr>
            <a:lvl2pPr>
              <a:defRPr spc="0"/>
            </a:lvl2pPr>
            <a:lvl3pPr>
              <a:defRPr spc="0"/>
            </a:lvl3pPr>
            <a:lvl4pPr>
              <a:defRPr spc="0"/>
            </a:lvl4pPr>
            <a:lvl5pPr>
              <a:defRPr spc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9ED366-2A05-459B-9DF8-5BF698B7A4F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pc="0"/>
            </a:lvl1pPr>
          </a:lstStyle>
          <a:p>
            <a:pPr algn="r"/>
            <a:fld id="{01517C5A-21C8-4A78-AA4B-D0D5DD5ADE52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708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Three Columns |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D6962E5-3DA9-814E-8D8E-BA7C9106E7CA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457200" y="875030"/>
            <a:ext cx="8229600" cy="308805"/>
          </a:xfrm>
        </p:spPr>
        <p:txBody>
          <a:bodyPr anchor="t">
            <a:normAutofit/>
          </a:bodyPr>
          <a:lstStyle>
            <a:lvl1pPr marL="0" indent="0">
              <a:buNone/>
              <a:defRPr sz="1100" b="0" cap="all" spc="300" baseline="0">
                <a:solidFill>
                  <a:schemeClr val="accent1"/>
                </a:solidFill>
              </a:defRPr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SUBTITLE | ALL CAPS | TERRA COTTA | 11 PT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82CE58-32D5-3345-8D45-4B2911CEF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300" baseline="0"/>
            </a:lvl1pPr>
          </a:lstStyle>
          <a:p>
            <a:r>
              <a:rPr lang="en-US" dirty="0"/>
              <a:t>TITLE HERE. ALL CAPS. WHITE. 24 PT.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98A64F6-4B15-444C-BB90-5F5E8F3B383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pc="0"/>
            </a:lvl1pPr>
          </a:lstStyle>
          <a:p>
            <a:r>
              <a:rPr lang="en-US"/>
              <a:t>This document does not include any export controlled technical data. | Collins Aerospace Proprietary.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266131"/>
            <a:ext cx="2651760" cy="3294579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 sz="1600" spc="0"/>
            </a:lvl1pPr>
            <a:lvl2pPr>
              <a:buClr>
                <a:schemeClr val="accent1"/>
              </a:buClr>
              <a:defRPr sz="1400" spc="0"/>
            </a:lvl2pPr>
            <a:lvl3pPr>
              <a:buClr>
                <a:schemeClr val="accent1"/>
              </a:buClr>
              <a:defRPr sz="1200" spc="0"/>
            </a:lvl3pPr>
            <a:lvl4pPr marL="1371532" indent="0">
              <a:buClr>
                <a:schemeClr val="bg2"/>
              </a:buClr>
              <a:buNone/>
              <a:defRPr sz="1200"/>
            </a:lvl4pPr>
            <a:lvl5pPr>
              <a:buClr>
                <a:schemeClr val="bg2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35040" y="1266131"/>
            <a:ext cx="2651760" cy="3294579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 sz="1600" spc="0"/>
            </a:lvl1pPr>
            <a:lvl2pPr>
              <a:buClr>
                <a:schemeClr val="accent1"/>
              </a:buClr>
              <a:defRPr sz="1400" spc="0"/>
            </a:lvl2pPr>
            <a:lvl3pPr>
              <a:buClr>
                <a:schemeClr val="accent1"/>
              </a:buClr>
              <a:defRPr sz="1200" spc="0"/>
            </a:lvl3pPr>
            <a:lvl4pPr>
              <a:buClr>
                <a:schemeClr val="bg2"/>
              </a:buClr>
              <a:defRPr sz="1200"/>
            </a:lvl4pPr>
            <a:lvl5pPr>
              <a:buClr>
                <a:schemeClr val="bg2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2" hasCustomPrompt="1"/>
          </p:nvPr>
        </p:nvSpPr>
        <p:spPr>
          <a:xfrm>
            <a:off x="3246120" y="1266131"/>
            <a:ext cx="2651760" cy="3294579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 sz="1600" spc="0"/>
            </a:lvl1pPr>
            <a:lvl2pPr>
              <a:buClr>
                <a:schemeClr val="accent1"/>
              </a:buClr>
              <a:defRPr sz="1400" spc="0"/>
            </a:lvl2pPr>
            <a:lvl3pPr>
              <a:buClr>
                <a:schemeClr val="accent1"/>
              </a:buClr>
              <a:defRPr sz="1200" spc="0"/>
            </a:lvl3pPr>
            <a:lvl4pPr>
              <a:buClr>
                <a:schemeClr val="bg2"/>
              </a:buClr>
              <a:defRPr sz="1200"/>
            </a:lvl4pPr>
            <a:lvl5pPr>
              <a:buClr>
                <a:schemeClr val="bg2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B9F715-BBA8-46EE-81BA-5AB0ECF70AF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pc="0"/>
            </a:lvl1pPr>
          </a:lstStyle>
          <a:p>
            <a:pPr algn="r"/>
            <a:fld id="{01517C5A-21C8-4A78-AA4B-D0D5DD5ADE52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45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|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46A440C-5DF3-4DDD-A00A-84F8F4748E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pc="0"/>
            </a:lvl1pPr>
          </a:lstStyle>
          <a:p>
            <a:r>
              <a:rPr lang="en-US"/>
              <a:t>This document does not include any export controlled technical data. | Collins Aerospace Proprietary.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4E18CA-2E4A-41D9-B678-28F90E51E0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pc="0"/>
            </a:lvl1pPr>
          </a:lstStyle>
          <a:p>
            <a:pPr algn="r"/>
            <a:fld id="{01517C5A-21C8-4A78-AA4B-D0D5DD5ADE52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941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Headline + Body |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ECF2EFB-1FFD-0640-A59A-CE7F2263547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57200" y="1051557"/>
            <a:ext cx="8229600" cy="3531731"/>
          </a:xfrm>
          <a:prstGeom prst="rect">
            <a:avLst/>
          </a:prstGeom>
        </p:spPr>
        <p:txBody>
          <a:bodyPr>
            <a:noAutofit/>
          </a:bodyPr>
          <a:lstStyle>
            <a:lvl1pPr marL="233363" indent="-225425"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600" spc="0">
                <a:solidFill>
                  <a:schemeClr val="tx1"/>
                </a:solidFill>
              </a:defRPr>
            </a:lvl1pPr>
            <a:lvl2pPr marL="685800" indent="-225425"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400" spc="0">
                <a:solidFill>
                  <a:schemeClr val="tx1"/>
                </a:solidFill>
              </a:defRPr>
            </a:lvl2pPr>
            <a:lvl3pPr marL="1142944" indent="-228588">
              <a:buClr>
                <a:schemeClr val="accent1"/>
              </a:buClr>
              <a:buFont typeface="Arial" panose="020B0604020202020204" pitchFamily="34" charset="0"/>
              <a:buChar char="•"/>
              <a:defRPr sz="1200" spc="0">
                <a:solidFill>
                  <a:schemeClr val="tx1"/>
                </a:solidFill>
              </a:defRPr>
            </a:lvl3pPr>
            <a:lvl4pPr>
              <a:defRPr sz="1200">
                <a:solidFill>
                  <a:srgbClr val="FFFFFF"/>
                </a:solidFill>
              </a:defRPr>
            </a:lvl4pPr>
            <a:lvl5pPr>
              <a:defRPr sz="1200">
                <a:solidFill>
                  <a:srgbClr val="FFFFF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539C789-234B-0041-B311-916160AEF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300" baseline="0"/>
            </a:lvl1pPr>
          </a:lstStyle>
          <a:p>
            <a:r>
              <a:rPr lang="en-US" dirty="0"/>
              <a:t>TITLE HERE. ALL CAPS. BLACK. 24 PT.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9E5EA4B-59AD-415B-8D7A-5804883562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pc="0"/>
            </a:lvl1pPr>
          </a:lstStyle>
          <a:p>
            <a:r>
              <a:rPr lang="en-US" dirty="0">
                <a:solidFill>
                  <a:srgbClr val="C00000"/>
                </a:solidFill>
              </a:rPr>
              <a:t>This document does not include any export controlled technical data. | Collins Aerospace Proprietary</a:t>
            </a:r>
            <a:r>
              <a:rPr lang="en-US" dirty="0"/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6F1E04-0B6C-4B81-9C54-243FC5DE3E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pc="0"/>
            </a:lvl1pPr>
          </a:lstStyle>
          <a:p>
            <a:pPr algn="r"/>
            <a:fld id="{01517C5A-21C8-4A78-AA4B-D0D5DD5ADE52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65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| Black |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5C24002-EE42-4430-9A4A-6C0B504FEA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pc="0"/>
            </a:lvl1pPr>
          </a:lstStyle>
          <a:p>
            <a:r>
              <a:rPr lang="en-US"/>
              <a:t>This document does not include any export controlled technical data. | Collins Aerospace Proprietary.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0FB2B-E08A-4F60-8C05-86602CA654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pc="0"/>
            </a:lvl1pPr>
          </a:lstStyle>
          <a:p>
            <a:pPr algn="r"/>
            <a:fld id="{01517C5A-21C8-4A78-AA4B-D0D5DD5ADE52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3DD90CB-1EDF-48E1-BC72-0C5983054F42}"/>
              </a:ext>
            </a:extLst>
          </p:cNvPr>
          <p:cNvSpPr txBox="1">
            <a:spLocks/>
          </p:cNvSpPr>
          <p:nvPr userDrawn="1"/>
        </p:nvSpPr>
        <p:spPr>
          <a:xfrm>
            <a:off x="3972076" y="4709977"/>
            <a:ext cx="4497977" cy="13731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600" b="0" kern="800" spc="4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pc="0" baseline="0" dirty="0">
                <a:solidFill>
                  <a:schemeClr val="tx1"/>
                </a:solidFill>
                <a:cs typeface="DIN-Light"/>
              </a:rPr>
              <a:t>© 2023 </a:t>
            </a:r>
            <a:r>
              <a:rPr lang="en-US" spc="0" baseline="0" dirty="0">
                <a:solidFill>
                  <a:schemeClr val="tx1"/>
                </a:solidFill>
              </a:rPr>
              <a:t>Collins Aerospace</a:t>
            </a:r>
            <a:endParaRPr lang="en-US" spc="0" baseline="0" dirty="0">
              <a:solidFill>
                <a:schemeClr val="accent1"/>
              </a:solidFill>
              <a:cs typeface="DIN-Light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485892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| Black | Bombardier Challen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8A1E556-6413-2748-8C90-1490CB30C34A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1"/>
            <a:ext cx="9144000" cy="5145024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D8E1708-9243-4A88-A0A5-D260B7B623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pc="0"/>
            </a:lvl1pPr>
          </a:lstStyle>
          <a:p>
            <a:r>
              <a:rPr lang="en-US">
                <a:cs typeface="DIN-Light"/>
              </a:rPr>
              <a:t>This document does not include any export controlled technical data. | Collins Aerospace Proprietary.</a:t>
            </a:r>
            <a:endParaRPr lang="en-US"/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350121"/>
            <a:ext cx="4871884" cy="12132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spc="300" baseline="0"/>
            </a:lvl1pPr>
          </a:lstStyle>
          <a:p>
            <a:pPr lvl="0"/>
            <a:r>
              <a:rPr lang="en-US" dirty="0"/>
              <a:t>TITLE HERE. ALL CAPS. WHITE. 24 PT.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7397E52E-98A3-4984-931D-1E63DCDB9A3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1604114"/>
            <a:ext cx="4880916" cy="460390"/>
          </a:xfrm>
        </p:spPr>
        <p:txBody>
          <a:bodyPr anchor="t">
            <a:noAutofit/>
          </a:bodyPr>
          <a:lstStyle>
            <a:lvl1pPr marL="0" indent="0">
              <a:buNone/>
              <a:defRPr sz="1100" cap="all" spc="3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 HERE. ALL CAPS. TERRA COTTA. 11 PT.</a:t>
            </a:r>
          </a:p>
        </p:txBody>
      </p:sp>
      <p:sp>
        <p:nvSpPr>
          <p:cNvPr id="41" name="Footer Placeholder 3">
            <a:extLst>
              <a:ext uri="{FF2B5EF4-FFF2-40B4-BE49-F238E27FC236}">
                <a16:creationId xmlns:a16="http://schemas.microsoft.com/office/drawing/2014/main" id="{429F49EF-383E-43F9-9E97-7A0B53287D22}"/>
              </a:ext>
            </a:extLst>
          </p:cNvPr>
          <p:cNvSpPr txBox="1">
            <a:spLocks/>
          </p:cNvSpPr>
          <p:nvPr userDrawn="1"/>
        </p:nvSpPr>
        <p:spPr>
          <a:xfrm>
            <a:off x="3972076" y="4709977"/>
            <a:ext cx="4497977" cy="13731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600" b="0" kern="800" spc="4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pc="0" baseline="0" dirty="0">
                <a:solidFill>
                  <a:schemeClr val="bg1"/>
                </a:solidFill>
                <a:cs typeface="DIN-Light"/>
              </a:rPr>
              <a:t>© 2023 </a:t>
            </a:r>
            <a:r>
              <a:rPr lang="en-US" spc="0" baseline="0" dirty="0">
                <a:solidFill>
                  <a:schemeClr val="bg1"/>
                </a:solidFill>
              </a:rPr>
              <a:t>Collins Aerospace</a:t>
            </a:r>
            <a:endParaRPr lang="en-US" spc="0" baseline="0" dirty="0">
              <a:solidFill>
                <a:schemeClr val="bg1"/>
              </a:solidFill>
              <a:cs typeface="DIN-Light"/>
              <a:sym typeface="Verdana"/>
            </a:endParaRPr>
          </a:p>
        </p:txBody>
      </p:sp>
      <p:sp>
        <p:nvSpPr>
          <p:cNvPr id="42" name="Logo">
            <a:extLst>
              <a:ext uri="{FF2B5EF4-FFF2-40B4-BE49-F238E27FC236}">
                <a16:creationId xmlns:a16="http://schemas.microsoft.com/office/drawing/2014/main" id="{D53113AF-C9CA-4D81-B08C-462C910D307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67360" y="4698476"/>
            <a:ext cx="1565938" cy="265176"/>
          </a:xfrm>
          <a:custGeom>
            <a:avLst/>
            <a:gdLst>
              <a:gd name="T0" fmla="*/ 1871 w 1887"/>
              <a:gd name="T1" fmla="*/ 204 h 319"/>
              <a:gd name="T2" fmla="*/ 1811 w 1887"/>
              <a:gd name="T3" fmla="*/ 126 h 319"/>
              <a:gd name="T4" fmla="*/ 1886 w 1887"/>
              <a:gd name="T5" fmla="*/ 168 h 319"/>
              <a:gd name="T6" fmla="*/ 1779 w 1887"/>
              <a:gd name="T7" fmla="*/ 204 h 319"/>
              <a:gd name="T8" fmla="*/ 1728 w 1887"/>
              <a:gd name="T9" fmla="*/ 126 h 319"/>
              <a:gd name="T10" fmla="*/ 1751 w 1887"/>
              <a:gd name="T11" fmla="*/ 146 h 319"/>
              <a:gd name="T12" fmla="*/ 1656 w 1887"/>
              <a:gd name="T13" fmla="*/ 179 h 319"/>
              <a:gd name="T14" fmla="*/ 1643 w 1887"/>
              <a:gd name="T15" fmla="*/ 174 h 319"/>
              <a:gd name="T16" fmla="*/ 1611 w 1887"/>
              <a:gd name="T17" fmla="*/ 141 h 319"/>
              <a:gd name="T18" fmla="*/ 1703 w 1887"/>
              <a:gd name="T19" fmla="*/ 115 h 319"/>
              <a:gd name="T20" fmla="*/ 1562 w 1887"/>
              <a:gd name="T21" fmla="*/ 174 h 319"/>
              <a:gd name="T22" fmla="*/ 1549 w 1887"/>
              <a:gd name="T23" fmla="*/ 179 h 319"/>
              <a:gd name="T24" fmla="*/ 1587 w 1887"/>
              <a:gd name="T25" fmla="*/ 126 h 319"/>
              <a:gd name="T26" fmla="*/ 1543 w 1887"/>
              <a:gd name="T27" fmla="*/ 204 h 319"/>
              <a:gd name="T28" fmla="*/ 1448 w 1887"/>
              <a:gd name="T29" fmla="*/ 145 h 319"/>
              <a:gd name="T30" fmla="*/ 1414 w 1887"/>
              <a:gd name="T31" fmla="*/ 198 h 319"/>
              <a:gd name="T32" fmla="*/ 1452 w 1887"/>
              <a:gd name="T33" fmla="*/ 173 h 319"/>
              <a:gd name="T34" fmla="*/ 1453 w 1887"/>
              <a:gd name="T35" fmla="*/ 113 h 319"/>
              <a:gd name="T36" fmla="*/ 1370 w 1887"/>
              <a:gd name="T37" fmla="*/ 175 h 319"/>
              <a:gd name="T38" fmla="*/ 1356 w 1887"/>
              <a:gd name="T39" fmla="*/ 181 h 319"/>
              <a:gd name="T40" fmla="*/ 1321 w 1887"/>
              <a:gd name="T41" fmla="*/ 126 h 319"/>
              <a:gd name="T42" fmla="*/ 1401 w 1887"/>
              <a:gd name="T43" fmla="*/ 178 h 319"/>
              <a:gd name="T44" fmla="*/ 1278 w 1887"/>
              <a:gd name="T45" fmla="*/ 118 h 319"/>
              <a:gd name="T46" fmla="*/ 1270 w 1887"/>
              <a:gd name="T47" fmla="*/ 204 h 319"/>
              <a:gd name="T48" fmla="*/ 1195 w 1887"/>
              <a:gd name="T49" fmla="*/ 150 h 319"/>
              <a:gd name="T50" fmla="*/ 1134 w 1887"/>
              <a:gd name="T51" fmla="*/ 160 h 319"/>
              <a:gd name="T52" fmla="*/ 1221 w 1887"/>
              <a:gd name="T53" fmla="*/ 138 h 319"/>
              <a:gd name="T54" fmla="*/ 1224 w 1887"/>
              <a:gd name="T55" fmla="*/ 197 h 319"/>
              <a:gd name="T56" fmla="*/ 1133 w 1887"/>
              <a:gd name="T57" fmla="*/ 204 h 319"/>
              <a:gd name="T58" fmla="*/ 921 w 1887"/>
              <a:gd name="T59" fmla="*/ 135 h 319"/>
              <a:gd name="T60" fmla="*/ 915 w 1887"/>
              <a:gd name="T61" fmla="*/ 207 h 319"/>
              <a:gd name="T62" fmla="*/ 924 w 1887"/>
              <a:gd name="T63" fmla="*/ 176 h 319"/>
              <a:gd name="T64" fmla="*/ 881 w 1887"/>
              <a:gd name="T65" fmla="*/ 141 h 319"/>
              <a:gd name="T66" fmla="*/ 921 w 1887"/>
              <a:gd name="T67" fmla="*/ 135 h 319"/>
              <a:gd name="T68" fmla="*/ 866 w 1887"/>
              <a:gd name="T69" fmla="*/ 150 h 319"/>
              <a:gd name="T70" fmla="*/ 810 w 1887"/>
              <a:gd name="T71" fmla="*/ 204 h 319"/>
              <a:gd name="T72" fmla="*/ 729 w 1887"/>
              <a:gd name="T73" fmla="*/ 115 h 319"/>
              <a:gd name="T74" fmla="*/ 762 w 1887"/>
              <a:gd name="T75" fmla="*/ 85 h 319"/>
              <a:gd name="T76" fmla="*/ 676 w 1887"/>
              <a:gd name="T77" fmla="*/ 73 h 319"/>
              <a:gd name="T78" fmla="*/ 578 w 1887"/>
              <a:gd name="T79" fmla="*/ 175 h 319"/>
              <a:gd name="T80" fmla="*/ 564 w 1887"/>
              <a:gd name="T81" fmla="*/ 181 h 319"/>
              <a:gd name="T82" fmla="*/ 529 w 1887"/>
              <a:gd name="T83" fmla="*/ 125 h 319"/>
              <a:gd name="T84" fmla="*/ 609 w 1887"/>
              <a:gd name="T85" fmla="*/ 178 h 319"/>
              <a:gd name="T86" fmla="*/ 432 w 1887"/>
              <a:gd name="T87" fmla="*/ 201 h 319"/>
              <a:gd name="T88" fmla="*/ 464 w 1887"/>
              <a:gd name="T89" fmla="*/ 72 h 319"/>
              <a:gd name="T90" fmla="*/ 480 w 1887"/>
              <a:gd name="T91" fmla="*/ 104 h 319"/>
              <a:gd name="T92" fmla="*/ 449 w 1887"/>
              <a:gd name="T93" fmla="*/ 173 h 319"/>
              <a:gd name="T94" fmla="*/ 154 w 1887"/>
              <a:gd name="T95" fmla="*/ 95 h 319"/>
              <a:gd name="T96" fmla="*/ 122 w 1887"/>
              <a:gd name="T97" fmla="*/ 107 h 319"/>
              <a:gd name="T98" fmla="*/ 95 w 1887"/>
              <a:gd name="T99" fmla="*/ 160 h 319"/>
              <a:gd name="T100" fmla="*/ 30 w 1887"/>
              <a:gd name="T101" fmla="*/ 253 h 319"/>
              <a:gd name="T102" fmla="*/ 146 w 1887"/>
              <a:gd name="T103" fmla="*/ 319 h 319"/>
              <a:gd name="T104" fmla="*/ 220 w 1887"/>
              <a:gd name="T105" fmla="*/ 231 h 319"/>
              <a:gd name="T106" fmla="*/ 318 w 1887"/>
              <a:gd name="T107" fmla="*/ 177 h 319"/>
              <a:gd name="T108" fmla="*/ 13 w 1887"/>
              <a:gd name="T109" fmla="*/ 96 h 319"/>
              <a:gd name="T110" fmla="*/ 280 w 1887"/>
              <a:gd name="T111" fmla="*/ 54 h 319"/>
              <a:gd name="T112" fmla="*/ 42 w 1887"/>
              <a:gd name="T113" fmla="*/ 50 h 319"/>
              <a:gd name="T114" fmla="*/ 183 w 1887"/>
              <a:gd name="T115" fmla="*/ 0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887" h="319">
                <a:moveTo>
                  <a:pt x="1859" y="150"/>
                </a:moveTo>
                <a:cubicBezTo>
                  <a:pt x="1858" y="145"/>
                  <a:pt x="1856" y="142"/>
                  <a:pt x="1854" y="139"/>
                </a:cubicBezTo>
                <a:cubicBezTo>
                  <a:pt x="1851" y="136"/>
                  <a:pt x="1848" y="135"/>
                  <a:pt x="1844" y="135"/>
                </a:cubicBezTo>
                <a:cubicBezTo>
                  <a:pt x="1835" y="135"/>
                  <a:pt x="1830" y="140"/>
                  <a:pt x="1828" y="150"/>
                </a:cubicBezTo>
                <a:lnTo>
                  <a:pt x="1859" y="150"/>
                </a:lnTo>
                <a:close/>
                <a:moveTo>
                  <a:pt x="1887" y="197"/>
                </a:moveTo>
                <a:cubicBezTo>
                  <a:pt x="1883" y="200"/>
                  <a:pt x="1877" y="203"/>
                  <a:pt x="1871" y="204"/>
                </a:cubicBezTo>
                <a:cubicBezTo>
                  <a:pt x="1865" y="206"/>
                  <a:pt x="1858" y="207"/>
                  <a:pt x="1851" y="207"/>
                </a:cubicBezTo>
                <a:cubicBezTo>
                  <a:pt x="1843" y="207"/>
                  <a:pt x="1835" y="206"/>
                  <a:pt x="1829" y="203"/>
                </a:cubicBezTo>
                <a:cubicBezTo>
                  <a:pt x="1822" y="201"/>
                  <a:pt x="1817" y="198"/>
                  <a:pt x="1812" y="194"/>
                </a:cubicBezTo>
                <a:cubicBezTo>
                  <a:pt x="1807" y="190"/>
                  <a:pt x="1804" y="185"/>
                  <a:pt x="1801" y="179"/>
                </a:cubicBezTo>
                <a:cubicBezTo>
                  <a:pt x="1799" y="173"/>
                  <a:pt x="1798" y="167"/>
                  <a:pt x="1798" y="160"/>
                </a:cubicBezTo>
                <a:cubicBezTo>
                  <a:pt x="1798" y="153"/>
                  <a:pt x="1799" y="146"/>
                  <a:pt x="1801" y="141"/>
                </a:cubicBezTo>
                <a:cubicBezTo>
                  <a:pt x="1803" y="135"/>
                  <a:pt x="1806" y="130"/>
                  <a:pt x="1811" y="126"/>
                </a:cubicBezTo>
                <a:cubicBezTo>
                  <a:pt x="1815" y="122"/>
                  <a:pt x="1820" y="118"/>
                  <a:pt x="1825" y="116"/>
                </a:cubicBezTo>
                <a:cubicBezTo>
                  <a:pt x="1831" y="114"/>
                  <a:pt x="1837" y="113"/>
                  <a:pt x="1844" y="113"/>
                </a:cubicBezTo>
                <a:cubicBezTo>
                  <a:pt x="1851" y="113"/>
                  <a:pt x="1857" y="114"/>
                  <a:pt x="1862" y="116"/>
                </a:cubicBezTo>
                <a:cubicBezTo>
                  <a:pt x="1867" y="118"/>
                  <a:pt x="1872" y="121"/>
                  <a:pt x="1876" y="125"/>
                </a:cubicBezTo>
                <a:cubicBezTo>
                  <a:pt x="1880" y="128"/>
                  <a:pt x="1882" y="133"/>
                  <a:pt x="1884" y="138"/>
                </a:cubicBezTo>
                <a:cubicBezTo>
                  <a:pt x="1886" y="144"/>
                  <a:pt x="1887" y="150"/>
                  <a:pt x="1887" y="157"/>
                </a:cubicBezTo>
                <a:cubicBezTo>
                  <a:pt x="1887" y="161"/>
                  <a:pt x="1887" y="165"/>
                  <a:pt x="1886" y="168"/>
                </a:cubicBezTo>
                <a:cubicBezTo>
                  <a:pt x="1828" y="168"/>
                  <a:pt x="1828" y="168"/>
                  <a:pt x="1828" y="168"/>
                </a:cubicBezTo>
                <a:cubicBezTo>
                  <a:pt x="1831" y="178"/>
                  <a:pt x="1840" y="183"/>
                  <a:pt x="1854" y="183"/>
                </a:cubicBezTo>
                <a:cubicBezTo>
                  <a:pt x="1858" y="183"/>
                  <a:pt x="1862" y="182"/>
                  <a:pt x="1866" y="181"/>
                </a:cubicBezTo>
                <a:cubicBezTo>
                  <a:pt x="1870" y="180"/>
                  <a:pt x="1874" y="179"/>
                  <a:pt x="1877" y="178"/>
                </a:cubicBezTo>
                <a:lnTo>
                  <a:pt x="1887" y="197"/>
                </a:lnTo>
                <a:close/>
                <a:moveTo>
                  <a:pt x="1794" y="198"/>
                </a:moveTo>
                <a:cubicBezTo>
                  <a:pt x="1790" y="201"/>
                  <a:pt x="1785" y="203"/>
                  <a:pt x="1779" y="204"/>
                </a:cubicBezTo>
                <a:cubicBezTo>
                  <a:pt x="1774" y="206"/>
                  <a:pt x="1769" y="206"/>
                  <a:pt x="1763" y="206"/>
                </a:cubicBezTo>
                <a:cubicBezTo>
                  <a:pt x="1755" y="206"/>
                  <a:pt x="1748" y="205"/>
                  <a:pt x="1742" y="203"/>
                </a:cubicBezTo>
                <a:cubicBezTo>
                  <a:pt x="1736" y="201"/>
                  <a:pt x="1731" y="198"/>
                  <a:pt x="1727" y="194"/>
                </a:cubicBezTo>
                <a:cubicBezTo>
                  <a:pt x="1723" y="190"/>
                  <a:pt x="1719" y="185"/>
                  <a:pt x="1717" y="179"/>
                </a:cubicBezTo>
                <a:cubicBezTo>
                  <a:pt x="1715" y="173"/>
                  <a:pt x="1714" y="167"/>
                  <a:pt x="1714" y="160"/>
                </a:cubicBezTo>
                <a:cubicBezTo>
                  <a:pt x="1714" y="153"/>
                  <a:pt x="1715" y="147"/>
                  <a:pt x="1718" y="141"/>
                </a:cubicBezTo>
                <a:cubicBezTo>
                  <a:pt x="1720" y="135"/>
                  <a:pt x="1723" y="130"/>
                  <a:pt x="1728" y="126"/>
                </a:cubicBezTo>
                <a:cubicBezTo>
                  <a:pt x="1732" y="122"/>
                  <a:pt x="1737" y="119"/>
                  <a:pt x="1743" y="116"/>
                </a:cubicBezTo>
                <a:cubicBezTo>
                  <a:pt x="1749" y="114"/>
                  <a:pt x="1756" y="113"/>
                  <a:pt x="1763" y="113"/>
                </a:cubicBezTo>
                <a:cubicBezTo>
                  <a:pt x="1773" y="113"/>
                  <a:pt x="1781" y="115"/>
                  <a:pt x="1788" y="118"/>
                </a:cubicBezTo>
                <a:cubicBezTo>
                  <a:pt x="1784" y="144"/>
                  <a:pt x="1784" y="144"/>
                  <a:pt x="1784" y="144"/>
                </a:cubicBezTo>
                <a:cubicBezTo>
                  <a:pt x="1782" y="143"/>
                  <a:pt x="1779" y="142"/>
                  <a:pt x="1775" y="141"/>
                </a:cubicBezTo>
                <a:cubicBezTo>
                  <a:pt x="1772" y="141"/>
                  <a:pt x="1769" y="140"/>
                  <a:pt x="1767" y="140"/>
                </a:cubicBezTo>
                <a:cubicBezTo>
                  <a:pt x="1760" y="140"/>
                  <a:pt x="1755" y="142"/>
                  <a:pt x="1751" y="146"/>
                </a:cubicBezTo>
                <a:cubicBezTo>
                  <a:pt x="1747" y="149"/>
                  <a:pt x="1745" y="154"/>
                  <a:pt x="1745" y="160"/>
                </a:cubicBezTo>
                <a:cubicBezTo>
                  <a:pt x="1745" y="166"/>
                  <a:pt x="1747" y="170"/>
                  <a:pt x="1751" y="174"/>
                </a:cubicBezTo>
                <a:cubicBezTo>
                  <a:pt x="1755" y="177"/>
                  <a:pt x="1760" y="179"/>
                  <a:pt x="1767" y="179"/>
                </a:cubicBezTo>
                <a:cubicBezTo>
                  <a:pt x="1770" y="179"/>
                  <a:pt x="1772" y="179"/>
                  <a:pt x="1775" y="178"/>
                </a:cubicBezTo>
                <a:cubicBezTo>
                  <a:pt x="1778" y="178"/>
                  <a:pt x="1780" y="177"/>
                  <a:pt x="1782" y="176"/>
                </a:cubicBezTo>
                <a:lnTo>
                  <a:pt x="1794" y="198"/>
                </a:lnTo>
                <a:close/>
                <a:moveTo>
                  <a:pt x="1656" y="179"/>
                </a:moveTo>
                <a:cubicBezTo>
                  <a:pt x="1662" y="179"/>
                  <a:pt x="1666" y="177"/>
                  <a:pt x="1669" y="174"/>
                </a:cubicBezTo>
                <a:cubicBezTo>
                  <a:pt x="1673" y="170"/>
                  <a:pt x="1674" y="165"/>
                  <a:pt x="1674" y="160"/>
                </a:cubicBezTo>
                <a:cubicBezTo>
                  <a:pt x="1674" y="154"/>
                  <a:pt x="1673" y="149"/>
                  <a:pt x="1669" y="145"/>
                </a:cubicBezTo>
                <a:cubicBezTo>
                  <a:pt x="1666" y="142"/>
                  <a:pt x="1662" y="140"/>
                  <a:pt x="1656" y="140"/>
                </a:cubicBezTo>
                <a:cubicBezTo>
                  <a:pt x="1651" y="140"/>
                  <a:pt x="1647" y="142"/>
                  <a:pt x="1643" y="145"/>
                </a:cubicBezTo>
                <a:cubicBezTo>
                  <a:pt x="1640" y="149"/>
                  <a:pt x="1638" y="154"/>
                  <a:pt x="1638" y="160"/>
                </a:cubicBezTo>
                <a:cubicBezTo>
                  <a:pt x="1638" y="165"/>
                  <a:pt x="1640" y="170"/>
                  <a:pt x="1643" y="174"/>
                </a:cubicBezTo>
                <a:cubicBezTo>
                  <a:pt x="1647" y="177"/>
                  <a:pt x="1651" y="179"/>
                  <a:pt x="1656" y="179"/>
                </a:cubicBezTo>
                <a:moveTo>
                  <a:pt x="1648" y="207"/>
                </a:moveTo>
                <a:cubicBezTo>
                  <a:pt x="1642" y="207"/>
                  <a:pt x="1637" y="206"/>
                  <a:pt x="1632" y="203"/>
                </a:cubicBezTo>
                <a:cubicBezTo>
                  <a:pt x="1627" y="201"/>
                  <a:pt x="1622" y="198"/>
                  <a:pt x="1619" y="194"/>
                </a:cubicBezTo>
                <a:cubicBezTo>
                  <a:pt x="1615" y="189"/>
                  <a:pt x="1613" y="185"/>
                  <a:pt x="1611" y="179"/>
                </a:cubicBezTo>
                <a:cubicBezTo>
                  <a:pt x="1609" y="173"/>
                  <a:pt x="1608" y="167"/>
                  <a:pt x="1608" y="160"/>
                </a:cubicBezTo>
                <a:cubicBezTo>
                  <a:pt x="1608" y="153"/>
                  <a:pt x="1609" y="147"/>
                  <a:pt x="1611" y="141"/>
                </a:cubicBezTo>
                <a:cubicBezTo>
                  <a:pt x="1613" y="135"/>
                  <a:pt x="1616" y="130"/>
                  <a:pt x="1619" y="126"/>
                </a:cubicBezTo>
                <a:cubicBezTo>
                  <a:pt x="1623" y="122"/>
                  <a:pt x="1627" y="119"/>
                  <a:pt x="1633" y="116"/>
                </a:cubicBezTo>
                <a:cubicBezTo>
                  <a:pt x="1638" y="114"/>
                  <a:pt x="1643" y="113"/>
                  <a:pt x="1649" y="113"/>
                </a:cubicBezTo>
                <a:cubicBezTo>
                  <a:pt x="1654" y="113"/>
                  <a:pt x="1659" y="114"/>
                  <a:pt x="1663" y="116"/>
                </a:cubicBezTo>
                <a:cubicBezTo>
                  <a:pt x="1668" y="118"/>
                  <a:pt x="1671" y="122"/>
                  <a:pt x="1674" y="126"/>
                </a:cubicBezTo>
                <a:cubicBezTo>
                  <a:pt x="1674" y="115"/>
                  <a:pt x="1674" y="115"/>
                  <a:pt x="1674" y="115"/>
                </a:cubicBezTo>
                <a:cubicBezTo>
                  <a:pt x="1703" y="115"/>
                  <a:pt x="1703" y="115"/>
                  <a:pt x="1703" y="115"/>
                </a:cubicBezTo>
                <a:cubicBezTo>
                  <a:pt x="1703" y="204"/>
                  <a:pt x="1703" y="204"/>
                  <a:pt x="1703" y="204"/>
                </a:cubicBezTo>
                <a:cubicBezTo>
                  <a:pt x="1674" y="204"/>
                  <a:pt x="1674" y="204"/>
                  <a:pt x="1674" y="204"/>
                </a:cubicBezTo>
                <a:cubicBezTo>
                  <a:pt x="1674" y="194"/>
                  <a:pt x="1674" y="194"/>
                  <a:pt x="1674" y="194"/>
                </a:cubicBezTo>
                <a:cubicBezTo>
                  <a:pt x="1671" y="198"/>
                  <a:pt x="1668" y="201"/>
                  <a:pt x="1663" y="203"/>
                </a:cubicBezTo>
                <a:cubicBezTo>
                  <a:pt x="1659" y="206"/>
                  <a:pt x="1654" y="207"/>
                  <a:pt x="1648" y="207"/>
                </a:cubicBezTo>
                <a:moveTo>
                  <a:pt x="1549" y="179"/>
                </a:moveTo>
                <a:cubicBezTo>
                  <a:pt x="1554" y="179"/>
                  <a:pt x="1559" y="177"/>
                  <a:pt x="1562" y="174"/>
                </a:cubicBezTo>
                <a:cubicBezTo>
                  <a:pt x="1565" y="170"/>
                  <a:pt x="1567" y="165"/>
                  <a:pt x="1567" y="160"/>
                </a:cubicBezTo>
                <a:cubicBezTo>
                  <a:pt x="1567" y="154"/>
                  <a:pt x="1565" y="149"/>
                  <a:pt x="1562" y="145"/>
                </a:cubicBezTo>
                <a:cubicBezTo>
                  <a:pt x="1559" y="142"/>
                  <a:pt x="1554" y="140"/>
                  <a:pt x="1549" y="140"/>
                </a:cubicBezTo>
                <a:cubicBezTo>
                  <a:pt x="1544" y="140"/>
                  <a:pt x="1540" y="142"/>
                  <a:pt x="1536" y="145"/>
                </a:cubicBezTo>
                <a:cubicBezTo>
                  <a:pt x="1533" y="149"/>
                  <a:pt x="1531" y="154"/>
                  <a:pt x="1531" y="160"/>
                </a:cubicBezTo>
                <a:cubicBezTo>
                  <a:pt x="1531" y="165"/>
                  <a:pt x="1533" y="170"/>
                  <a:pt x="1536" y="174"/>
                </a:cubicBezTo>
                <a:cubicBezTo>
                  <a:pt x="1540" y="177"/>
                  <a:pt x="1544" y="179"/>
                  <a:pt x="1549" y="179"/>
                </a:cubicBezTo>
                <a:moveTo>
                  <a:pt x="1502" y="115"/>
                </a:moveTo>
                <a:cubicBezTo>
                  <a:pt x="1531" y="115"/>
                  <a:pt x="1531" y="115"/>
                  <a:pt x="1531" y="115"/>
                </a:cubicBezTo>
                <a:cubicBezTo>
                  <a:pt x="1531" y="125"/>
                  <a:pt x="1531" y="125"/>
                  <a:pt x="1531" y="125"/>
                </a:cubicBezTo>
                <a:cubicBezTo>
                  <a:pt x="1534" y="121"/>
                  <a:pt x="1538" y="118"/>
                  <a:pt x="1542" y="116"/>
                </a:cubicBezTo>
                <a:cubicBezTo>
                  <a:pt x="1547" y="114"/>
                  <a:pt x="1552" y="113"/>
                  <a:pt x="1558" y="113"/>
                </a:cubicBezTo>
                <a:cubicBezTo>
                  <a:pt x="1563" y="113"/>
                  <a:pt x="1569" y="114"/>
                  <a:pt x="1574" y="116"/>
                </a:cubicBezTo>
                <a:cubicBezTo>
                  <a:pt x="1579" y="118"/>
                  <a:pt x="1583" y="122"/>
                  <a:pt x="1587" y="126"/>
                </a:cubicBezTo>
                <a:cubicBezTo>
                  <a:pt x="1590" y="130"/>
                  <a:pt x="1593" y="135"/>
                  <a:pt x="1595" y="140"/>
                </a:cubicBezTo>
                <a:cubicBezTo>
                  <a:pt x="1597" y="146"/>
                  <a:pt x="1598" y="152"/>
                  <a:pt x="1598" y="159"/>
                </a:cubicBezTo>
                <a:cubicBezTo>
                  <a:pt x="1598" y="166"/>
                  <a:pt x="1597" y="172"/>
                  <a:pt x="1595" y="178"/>
                </a:cubicBezTo>
                <a:cubicBezTo>
                  <a:pt x="1593" y="184"/>
                  <a:pt x="1590" y="189"/>
                  <a:pt x="1586" y="193"/>
                </a:cubicBezTo>
                <a:cubicBezTo>
                  <a:pt x="1582" y="197"/>
                  <a:pt x="1578" y="201"/>
                  <a:pt x="1573" y="203"/>
                </a:cubicBezTo>
                <a:cubicBezTo>
                  <a:pt x="1568" y="205"/>
                  <a:pt x="1563" y="207"/>
                  <a:pt x="1557" y="207"/>
                </a:cubicBezTo>
                <a:cubicBezTo>
                  <a:pt x="1552" y="207"/>
                  <a:pt x="1547" y="206"/>
                  <a:pt x="1543" y="204"/>
                </a:cubicBezTo>
                <a:cubicBezTo>
                  <a:pt x="1539" y="202"/>
                  <a:pt x="1536" y="199"/>
                  <a:pt x="1533" y="196"/>
                </a:cubicBezTo>
                <a:cubicBezTo>
                  <a:pt x="1533" y="243"/>
                  <a:pt x="1533" y="243"/>
                  <a:pt x="1533" y="243"/>
                </a:cubicBezTo>
                <a:cubicBezTo>
                  <a:pt x="1502" y="243"/>
                  <a:pt x="1502" y="243"/>
                  <a:pt x="1502" y="243"/>
                </a:cubicBezTo>
                <a:lnTo>
                  <a:pt x="1502" y="115"/>
                </a:lnTo>
                <a:close/>
                <a:moveTo>
                  <a:pt x="1455" y="135"/>
                </a:moveTo>
                <a:cubicBezTo>
                  <a:pt x="1449" y="135"/>
                  <a:pt x="1445" y="137"/>
                  <a:pt x="1445" y="140"/>
                </a:cubicBezTo>
                <a:cubicBezTo>
                  <a:pt x="1445" y="142"/>
                  <a:pt x="1446" y="144"/>
                  <a:pt x="1448" y="145"/>
                </a:cubicBezTo>
                <a:cubicBezTo>
                  <a:pt x="1450" y="146"/>
                  <a:pt x="1454" y="147"/>
                  <a:pt x="1459" y="148"/>
                </a:cubicBezTo>
                <a:cubicBezTo>
                  <a:pt x="1469" y="151"/>
                  <a:pt x="1477" y="154"/>
                  <a:pt x="1482" y="159"/>
                </a:cubicBezTo>
                <a:cubicBezTo>
                  <a:pt x="1487" y="164"/>
                  <a:pt x="1489" y="170"/>
                  <a:pt x="1489" y="179"/>
                </a:cubicBezTo>
                <a:cubicBezTo>
                  <a:pt x="1489" y="187"/>
                  <a:pt x="1486" y="194"/>
                  <a:pt x="1479" y="199"/>
                </a:cubicBezTo>
                <a:cubicBezTo>
                  <a:pt x="1472" y="204"/>
                  <a:pt x="1462" y="207"/>
                  <a:pt x="1449" y="207"/>
                </a:cubicBezTo>
                <a:cubicBezTo>
                  <a:pt x="1442" y="207"/>
                  <a:pt x="1436" y="206"/>
                  <a:pt x="1429" y="204"/>
                </a:cubicBezTo>
                <a:cubicBezTo>
                  <a:pt x="1423" y="203"/>
                  <a:pt x="1418" y="201"/>
                  <a:pt x="1414" y="198"/>
                </a:cubicBezTo>
                <a:cubicBezTo>
                  <a:pt x="1424" y="180"/>
                  <a:pt x="1424" y="180"/>
                  <a:pt x="1424" y="180"/>
                </a:cubicBezTo>
                <a:cubicBezTo>
                  <a:pt x="1427" y="181"/>
                  <a:pt x="1431" y="182"/>
                  <a:pt x="1436" y="183"/>
                </a:cubicBezTo>
                <a:cubicBezTo>
                  <a:pt x="1440" y="184"/>
                  <a:pt x="1444" y="184"/>
                  <a:pt x="1447" y="184"/>
                </a:cubicBezTo>
                <a:cubicBezTo>
                  <a:pt x="1455" y="184"/>
                  <a:pt x="1458" y="182"/>
                  <a:pt x="1458" y="179"/>
                </a:cubicBezTo>
                <a:cubicBezTo>
                  <a:pt x="1458" y="178"/>
                  <a:pt x="1458" y="177"/>
                  <a:pt x="1458" y="176"/>
                </a:cubicBezTo>
                <a:cubicBezTo>
                  <a:pt x="1458" y="176"/>
                  <a:pt x="1457" y="175"/>
                  <a:pt x="1456" y="175"/>
                </a:cubicBezTo>
                <a:cubicBezTo>
                  <a:pt x="1455" y="174"/>
                  <a:pt x="1454" y="173"/>
                  <a:pt x="1452" y="173"/>
                </a:cubicBezTo>
                <a:cubicBezTo>
                  <a:pt x="1450" y="172"/>
                  <a:pt x="1448" y="172"/>
                  <a:pt x="1445" y="171"/>
                </a:cubicBezTo>
                <a:cubicBezTo>
                  <a:pt x="1440" y="170"/>
                  <a:pt x="1435" y="168"/>
                  <a:pt x="1432" y="166"/>
                </a:cubicBezTo>
                <a:cubicBezTo>
                  <a:pt x="1428" y="164"/>
                  <a:pt x="1425" y="162"/>
                  <a:pt x="1422" y="160"/>
                </a:cubicBezTo>
                <a:cubicBezTo>
                  <a:pt x="1420" y="157"/>
                  <a:pt x="1418" y="155"/>
                  <a:pt x="1417" y="152"/>
                </a:cubicBezTo>
                <a:cubicBezTo>
                  <a:pt x="1416" y="148"/>
                  <a:pt x="1415" y="145"/>
                  <a:pt x="1415" y="141"/>
                </a:cubicBezTo>
                <a:cubicBezTo>
                  <a:pt x="1415" y="132"/>
                  <a:pt x="1418" y="125"/>
                  <a:pt x="1425" y="120"/>
                </a:cubicBezTo>
                <a:cubicBezTo>
                  <a:pt x="1432" y="115"/>
                  <a:pt x="1441" y="113"/>
                  <a:pt x="1453" y="113"/>
                </a:cubicBezTo>
                <a:cubicBezTo>
                  <a:pt x="1459" y="113"/>
                  <a:pt x="1465" y="113"/>
                  <a:pt x="1471" y="115"/>
                </a:cubicBezTo>
                <a:cubicBezTo>
                  <a:pt x="1476" y="116"/>
                  <a:pt x="1481" y="117"/>
                  <a:pt x="1485" y="120"/>
                </a:cubicBezTo>
                <a:cubicBezTo>
                  <a:pt x="1482" y="142"/>
                  <a:pt x="1482" y="142"/>
                  <a:pt x="1482" y="142"/>
                </a:cubicBezTo>
                <a:cubicBezTo>
                  <a:pt x="1478" y="140"/>
                  <a:pt x="1473" y="138"/>
                  <a:pt x="1468" y="137"/>
                </a:cubicBezTo>
                <a:cubicBezTo>
                  <a:pt x="1464" y="136"/>
                  <a:pt x="1459" y="135"/>
                  <a:pt x="1455" y="135"/>
                </a:cubicBezTo>
                <a:moveTo>
                  <a:pt x="1356" y="181"/>
                </a:moveTo>
                <a:cubicBezTo>
                  <a:pt x="1362" y="181"/>
                  <a:pt x="1366" y="179"/>
                  <a:pt x="1370" y="175"/>
                </a:cubicBezTo>
                <a:cubicBezTo>
                  <a:pt x="1373" y="171"/>
                  <a:pt x="1375" y="166"/>
                  <a:pt x="1375" y="160"/>
                </a:cubicBezTo>
                <a:cubicBezTo>
                  <a:pt x="1375" y="153"/>
                  <a:pt x="1373" y="148"/>
                  <a:pt x="1370" y="144"/>
                </a:cubicBezTo>
                <a:cubicBezTo>
                  <a:pt x="1366" y="140"/>
                  <a:pt x="1362" y="139"/>
                  <a:pt x="1356" y="139"/>
                </a:cubicBezTo>
                <a:cubicBezTo>
                  <a:pt x="1350" y="139"/>
                  <a:pt x="1345" y="140"/>
                  <a:pt x="1342" y="144"/>
                </a:cubicBezTo>
                <a:cubicBezTo>
                  <a:pt x="1338" y="148"/>
                  <a:pt x="1337" y="153"/>
                  <a:pt x="1337" y="160"/>
                </a:cubicBezTo>
                <a:cubicBezTo>
                  <a:pt x="1337" y="166"/>
                  <a:pt x="1338" y="171"/>
                  <a:pt x="1342" y="175"/>
                </a:cubicBezTo>
                <a:cubicBezTo>
                  <a:pt x="1345" y="179"/>
                  <a:pt x="1350" y="181"/>
                  <a:pt x="1356" y="181"/>
                </a:cubicBezTo>
                <a:moveTo>
                  <a:pt x="1356" y="207"/>
                </a:moveTo>
                <a:cubicBezTo>
                  <a:pt x="1349" y="207"/>
                  <a:pt x="1342" y="205"/>
                  <a:pt x="1336" y="203"/>
                </a:cubicBezTo>
                <a:cubicBezTo>
                  <a:pt x="1330" y="201"/>
                  <a:pt x="1325" y="198"/>
                  <a:pt x="1321" y="193"/>
                </a:cubicBezTo>
                <a:cubicBezTo>
                  <a:pt x="1317" y="189"/>
                  <a:pt x="1313" y="184"/>
                  <a:pt x="1311" y="178"/>
                </a:cubicBezTo>
                <a:cubicBezTo>
                  <a:pt x="1308" y="173"/>
                  <a:pt x="1307" y="166"/>
                  <a:pt x="1307" y="160"/>
                </a:cubicBezTo>
                <a:cubicBezTo>
                  <a:pt x="1307" y="153"/>
                  <a:pt x="1308" y="147"/>
                  <a:pt x="1311" y="141"/>
                </a:cubicBezTo>
                <a:cubicBezTo>
                  <a:pt x="1313" y="135"/>
                  <a:pt x="1317" y="130"/>
                  <a:pt x="1321" y="126"/>
                </a:cubicBezTo>
                <a:cubicBezTo>
                  <a:pt x="1325" y="122"/>
                  <a:pt x="1331" y="118"/>
                  <a:pt x="1337" y="116"/>
                </a:cubicBezTo>
                <a:cubicBezTo>
                  <a:pt x="1342" y="114"/>
                  <a:pt x="1349" y="113"/>
                  <a:pt x="1356" y="113"/>
                </a:cubicBezTo>
                <a:cubicBezTo>
                  <a:pt x="1363" y="113"/>
                  <a:pt x="1369" y="114"/>
                  <a:pt x="1375" y="116"/>
                </a:cubicBezTo>
                <a:cubicBezTo>
                  <a:pt x="1381" y="118"/>
                  <a:pt x="1386" y="122"/>
                  <a:pt x="1391" y="126"/>
                </a:cubicBezTo>
                <a:cubicBezTo>
                  <a:pt x="1395" y="130"/>
                  <a:pt x="1398" y="135"/>
                  <a:pt x="1401" y="141"/>
                </a:cubicBezTo>
                <a:cubicBezTo>
                  <a:pt x="1403" y="147"/>
                  <a:pt x="1404" y="153"/>
                  <a:pt x="1404" y="160"/>
                </a:cubicBezTo>
                <a:cubicBezTo>
                  <a:pt x="1404" y="166"/>
                  <a:pt x="1403" y="173"/>
                  <a:pt x="1401" y="178"/>
                </a:cubicBezTo>
                <a:cubicBezTo>
                  <a:pt x="1398" y="184"/>
                  <a:pt x="1395" y="189"/>
                  <a:pt x="1391" y="193"/>
                </a:cubicBezTo>
                <a:cubicBezTo>
                  <a:pt x="1386" y="197"/>
                  <a:pt x="1381" y="201"/>
                  <a:pt x="1375" y="203"/>
                </a:cubicBezTo>
                <a:cubicBezTo>
                  <a:pt x="1369" y="205"/>
                  <a:pt x="1363" y="207"/>
                  <a:pt x="1356" y="207"/>
                </a:cubicBezTo>
                <a:moveTo>
                  <a:pt x="1239" y="115"/>
                </a:moveTo>
                <a:cubicBezTo>
                  <a:pt x="1269" y="115"/>
                  <a:pt x="1269" y="115"/>
                  <a:pt x="1269" y="115"/>
                </a:cubicBezTo>
                <a:cubicBezTo>
                  <a:pt x="1269" y="129"/>
                  <a:pt x="1269" y="129"/>
                  <a:pt x="1269" y="129"/>
                </a:cubicBezTo>
                <a:cubicBezTo>
                  <a:pt x="1271" y="124"/>
                  <a:pt x="1274" y="120"/>
                  <a:pt x="1278" y="118"/>
                </a:cubicBezTo>
                <a:cubicBezTo>
                  <a:pt x="1282" y="115"/>
                  <a:pt x="1286" y="114"/>
                  <a:pt x="1291" y="114"/>
                </a:cubicBezTo>
                <a:cubicBezTo>
                  <a:pt x="1295" y="114"/>
                  <a:pt x="1299" y="114"/>
                  <a:pt x="1301" y="116"/>
                </a:cubicBezTo>
                <a:cubicBezTo>
                  <a:pt x="1299" y="145"/>
                  <a:pt x="1299" y="145"/>
                  <a:pt x="1299" y="145"/>
                </a:cubicBezTo>
                <a:cubicBezTo>
                  <a:pt x="1297" y="144"/>
                  <a:pt x="1296" y="143"/>
                  <a:pt x="1293" y="143"/>
                </a:cubicBezTo>
                <a:cubicBezTo>
                  <a:pt x="1291" y="143"/>
                  <a:pt x="1289" y="142"/>
                  <a:pt x="1288" y="142"/>
                </a:cubicBezTo>
                <a:cubicBezTo>
                  <a:pt x="1276" y="142"/>
                  <a:pt x="1270" y="150"/>
                  <a:pt x="1270" y="166"/>
                </a:cubicBezTo>
                <a:cubicBezTo>
                  <a:pt x="1270" y="204"/>
                  <a:pt x="1270" y="204"/>
                  <a:pt x="1270" y="204"/>
                </a:cubicBezTo>
                <a:cubicBezTo>
                  <a:pt x="1239" y="204"/>
                  <a:pt x="1239" y="204"/>
                  <a:pt x="1239" y="204"/>
                </a:cubicBezTo>
                <a:lnTo>
                  <a:pt x="1239" y="115"/>
                </a:lnTo>
                <a:close/>
                <a:moveTo>
                  <a:pt x="1195" y="150"/>
                </a:moveTo>
                <a:cubicBezTo>
                  <a:pt x="1195" y="145"/>
                  <a:pt x="1193" y="142"/>
                  <a:pt x="1191" y="139"/>
                </a:cubicBezTo>
                <a:cubicBezTo>
                  <a:pt x="1188" y="136"/>
                  <a:pt x="1184" y="135"/>
                  <a:pt x="1180" y="135"/>
                </a:cubicBezTo>
                <a:cubicBezTo>
                  <a:pt x="1172" y="135"/>
                  <a:pt x="1166" y="140"/>
                  <a:pt x="1164" y="150"/>
                </a:cubicBezTo>
                <a:lnTo>
                  <a:pt x="1195" y="150"/>
                </a:lnTo>
                <a:close/>
                <a:moveTo>
                  <a:pt x="1224" y="197"/>
                </a:moveTo>
                <a:cubicBezTo>
                  <a:pt x="1219" y="200"/>
                  <a:pt x="1214" y="203"/>
                  <a:pt x="1208" y="204"/>
                </a:cubicBezTo>
                <a:cubicBezTo>
                  <a:pt x="1201" y="206"/>
                  <a:pt x="1195" y="207"/>
                  <a:pt x="1188" y="207"/>
                </a:cubicBezTo>
                <a:cubicBezTo>
                  <a:pt x="1180" y="207"/>
                  <a:pt x="1172" y="206"/>
                  <a:pt x="1166" y="203"/>
                </a:cubicBezTo>
                <a:cubicBezTo>
                  <a:pt x="1159" y="201"/>
                  <a:pt x="1153" y="198"/>
                  <a:pt x="1149" y="194"/>
                </a:cubicBezTo>
                <a:cubicBezTo>
                  <a:pt x="1144" y="190"/>
                  <a:pt x="1141" y="185"/>
                  <a:pt x="1138" y="179"/>
                </a:cubicBezTo>
                <a:cubicBezTo>
                  <a:pt x="1136" y="173"/>
                  <a:pt x="1134" y="167"/>
                  <a:pt x="1134" y="160"/>
                </a:cubicBezTo>
                <a:cubicBezTo>
                  <a:pt x="1134" y="153"/>
                  <a:pt x="1136" y="146"/>
                  <a:pt x="1138" y="141"/>
                </a:cubicBezTo>
                <a:cubicBezTo>
                  <a:pt x="1140" y="135"/>
                  <a:pt x="1143" y="130"/>
                  <a:pt x="1147" y="126"/>
                </a:cubicBezTo>
                <a:cubicBezTo>
                  <a:pt x="1151" y="122"/>
                  <a:pt x="1156" y="118"/>
                  <a:pt x="1162" y="116"/>
                </a:cubicBezTo>
                <a:cubicBezTo>
                  <a:pt x="1168" y="114"/>
                  <a:pt x="1174" y="113"/>
                  <a:pt x="1181" y="113"/>
                </a:cubicBezTo>
                <a:cubicBezTo>
                  <a:pt x="1187" y="113"/>
                  <a:pt x="1193" y="114"/>
                  <a:pt x="1199" y="116"/>
                </a:cubicBezTo>
                <a:cubicBezTo>
                  <a:pt x="1204" y="118"/>
                  <a:pt x="1209" y="121"/>
                  <a:pt x="1212" y="125"/>
                </a:cubicBezTo>
                <a:cubicBezTo>
                  <a:pt x="1216" y="128"/>
                  <a:pt x="1219" y="133"/>
                  <a:pt x="1221" y="138"/>
                </a:cubicBezTo>
                <a:cubicBezTo>
                  <a:pt x="1223" y="144"/>
                  <a:pt x="1224" y="150"/>
                  <a:pt x="1224" y="157"/>
                </a:cubicBezTo>
                <a:cubicBezTo>
                  <a:pt x="1224" y="161"/>
                  <a:pt x="1224" y="165"/>
                  <a:pt x="1223" y="168"/>
                </a:cubicBezTo>
                <a:cubicBezTo>
                  <a:pt x="1165" y="168"/>
                  <a:pt x="1165" y="168"/>
                  <a:pt x="1165" y="168"/>
                </a:cubicBezTo>
                <a:cubicBezTo>
                  <a:pt x="1168" y="178"/>
                  <a:pt x="1176" y="183"/>
                  <a:pt x="1191" y="183"/>
                </a:cubicBezTo>
                <a:cubicBezTo>
                  <a:pt x="1194" y="183"/>
                  <a:pt x="1198" y="182"/>
                  <a:pt x="1203" y="181"/>
                </a:cubicBezTo>
                <a:cubicBezTo>
                  <a:pt x="1207" y="180"/>
                  <a:pt x="1211" y="179"/>
                  <a:pt x="1214" y="178"/>
                </a:cubicBezTo>
                <a:lnTo>
                  <a:pt x="1224" y="197"/>
                </a:lnTo>
                <a:close/>
                <a:moveTo>
                  <a:pt x="1077" y="148"/>
                </a:moveTo>
                <a:cubicBezTo>
                  <a:pt x="1062" y="103"/>
                  <a:pt x="1062" y="103"/>
                  <a:pt x="1062" y="103"/>
                </a:cubicBezTo>
                <a:cubicBezTo>
                  <a:pt x="1047" y="148"/>
                  <a:pt x="1047" y="148"/>
                  <a:pt x="1047" y="148"/>
                </a:cubicBezTo>
                <a:lnTo>
                  <a:pt x="1077" y="148"/>
                </a:lnTo>
                <a:close/>
                <a:moveTo>
                  <a:pt x="1046" y="73"/>
                </a:moveTo>
                <a:cubicBezTo>
                  <a:pt x="1081" y="73"/>
                  <a:pt x="1081" y="73"/>
                  <a:pt x="1081" y="73"/>
                </a:cubicBezTo>
                <a:cubicBezTo>
                  <a:pt x="1133" y="204"/>
                  <a:pt x="1133" y="204"/>
                  <a:pt x="1133" y="204"/>
                </a:cubicBezTo>
                <a:cubicBezTo>
                  <a:pt x="1096" y="204"/>
                  <a:pt x="1096" y="204"/>
                  <a:pt x="1096" y="204"/>
                </a:cubicBezTo>
                <a:cubicBezTo>
                  <a:pt x="1086" y="174"/>
                  <a:pt x="1086" y="174"/>
                  <a:pt x="1086" y="174"/>
                </a:cubicBezTo>
                <a:cubicBezTo>
                  <a:pt x="1039" y="174"/>
                  <a:pt x="1039" y="174"/>
                  <a:pt x="1039" y="174"/>
                </a:cubicBezTo>
                <a:cubicBezTo>
                  <a:pt x="1029" y="204"/>
                  <a:pt x="1029" y="204"/>
                  <a:pt x="1029" y="204"/>
                </a:cubicBezTo>
                <a:cubicBezTo>
                  <a:pt x="995" y="204"/>
                  <a:pt x="995" y="204"/>
                  <a:pt x="995" y="204"/>
                </a:cubicBezTo>
                <a:lnTo>
                  <a:pt x="1046" y="73"/>
                </a:lnTo>
                <a:close/>
                <a:moveTo>
                  <a:pt x="921" y="135"/>
                </a:moveTo>
                <a:cubicBezTo>
                  <a:pt x="914" y="135"/>
                  <a:pt x="911" y="137"/>
                  <a:pt x="911" y="140"/>
                </a:cubicBezTo>
                <a:cubicBezTo>
                  <a:pt x="911" y="142"/>
                  <a:pt x="912" y="144"/>
                  <a:pt x="914" y="145"/>
                </a:cubicBezTo>
                <a:cubicBezTo>
                  <a:pt x="916" y="146"/>
                  <a:pt x="919" y="147"/>
                  <a:pt x="924" y="148"/>
                </a:cubicBezTo>
                <a:cubicBezTo>
                  <a:pt x="935" y="151"/>
                  <a:pt x="943" y="154"/>
                  <a:pt x="948" y="159"/>
                </a:cubicBezTo>
                <a:cubicBezTo>
                  <a:pt x="952" y="164"/>
                  <a:pt x="955" y="170"/>
                  <a:pt x="955" y="179"/>
                </a:cubicBezTo>
                <a:cubicBezTo>
                  <a:pt x="955" y="187"/>
                  <a:pt x="951" y="194"/>
                  <a:pt x="944" y="199"/>
                </a:cubicBezTo>
                <a:cubicBezTo>
                  <a:pt x="937" y="204"/>
                  <a:pt x="928" y="207"/>
                  <a:pt x="915" y="207"/>
                </a:cubicBezTo>
                <a:cubicBezTo>
                  <a:pt x="908" y="207"/>
                  <a:pt x="901" y="206"/>
                  <a:pt x="895" y="204"/>
                </a:cubicBezTo>
                <a:cubicBezTo>
                  <a:pt x="888" y="203"/>
                  <a:pt x="883" y="201"/>
                  <a:pt x="880" y="198"/>
                </a:cubicBezTo>
                <a:cubicBezTo>
                  <a:pt x="890" y="180"/>
                  <a:pt x="890" y="180"/>
                  <a:pt x="890" y="180"/>
                </a:cubicBezTo>
                <a:cubicBezTo>
                  <a:pt x="893" y="181"/>
                  <a:pt x="897" y="182"/>
                  <a:pt x="901" y="183"/>
                </a:cubicBezTo>
                <a:cubicBezTo>
                  <a:pt x="905" y="184"/>
                  <a:pt x="909" y="184"/>
                  <a:pt x="913" y="184"/>
                </a:cubicBezTo>
                <a:cubicBezTo>
                  <a:pt x="920" y="184"/>
                  <a:pt x="924" y="182"/>
                  <a:pt x="924" y="179"/>
                </a:cubicBezTo>
                <a:cubicBezTo>
                  <a:pt x="924" y="178"/>
                  <a:pt x="924" y="177"/>
                  <a:pt x="924" y="176"/>
                </a:cubicBezTo>
                <a:cubicBezTo>
                  <a:pt x="923" y="176"/>
                  <a:pt x="923" y="175"/>
                  <a:pt x="922" y="175"/>
                </a:cubicBezTo>
                <a:cubicBezTo>
                  <a:pt x="921" y="174"/>
                  <a:pt x="919" y="173"/>
                  <a:pt x="918" y="173"/>
                </a:cubicBezTo>
                <a:cubicBezTo>
                  <a:pt x="916" y="172"/>
                  <a:pt x="914" y="172"/>
                  <a:pt x="911" y="171"/>
                </a:cubicBezTo>
                <a:cubicBezTo>
                  <a:pt x="906" y="170"/>
                  <a:pt x="901" y="168"/>
                  <a:pt x="897" y="166"/>
                </a:cubicBezTo>
                <a:cubicBezTo>
                  <a:pt x="893" y="164"/>
                  <a:pt x="890" y="162"/>
                  <a:pt x="888" y="160"/>
                </a:cubicBezTo>
                <a:cubicBezTo>
                  <a:pt x="885" y="157"/>
                  <a:pt x="884" y="155"/>
                  <a:pt x="883" y="152"/>
                </a:cubicBezTo>
                <a:cubicBezTo>
                  <a:pt x="881" y="148"/>
                  <a:pt x="881" y="145"/>
                  <a:pt x="881" y="141"/>
                </a:cubicBezTo>
                <a:cubicBezTo>
                  <a:pt x="881" y="132"/>
                  <a:pt x="884" y="125"/>
                  <a:pt x="891" y="120"/>
                </a:cubicBezTo>
                <a:cubicBezTo>
                  <a:pt x="898" y="115"/>
                  <a:pt x="907" y="113"/>
                  <a:pt x="919" y="113"/>
                </a:cubicBezTo>
                <a:cubicBezTo>
                  <a:pt x="925" y="113"/>
                  <a:pt x="931" y="113"/>
                  <a:pt x="936" y="115"/>
                </a:cubicBezTo>
                <a:cubicBezTo>
                  <a:pt x="942" y="116"/>
                  <a:pt x="947" y="117"/>
                  <a:pt x="951" y="120"/>
                </a:cubicBezTo>
                <a:cubicBezTo>
                  <a:pt x="948" y="142"/>
                  <a:pt x="948" y="142"/>
                  <a:pt x="948" y="142"/>
                </a:cubicBezTo>
                <a:cubicBezTo>
                  <a:pt x="943" y="140"/>
                  <a:pt x="939" y="138"/>
                  <a:pt x="934" y="137"/>
                </a:cubicBezTo>
                <a:cubicBezTo>
                  <a:pt x="929" y="136"/>
                  <a:pt x="925" y="135"/>
                  <a:pt x="921" y="135"/>
                </a:cubicBezTo>
                <a:moveTo>
                  <a:pt x="780" y="115"/>
                </a:moveTo>
                <a:cubicBezTo>
                  <a:pt x="810" y="115"/>
                  <a:pt x="810" y="115"/>
                  <a:pt x="810" y="115"/>
                </a:cubicBezTo>
                <a:cubicBezTo>
                  <a:pt x="810" y="126"/>
                  <a:pt x="810" y="126"/>
                  <a:pt x="810" y="126"/>
                </a:cubicBezTo>
                <a:cubicBezTo>
                  <a:pt x="812" y="122"/>
                  <a:pt x="816" y="119"/>
                  <a:pt x="820" y="116"/>
                </a:cubicBezTo>
                <a:cubicBezTo>
                  <a:pt x="825" y="114"/>
                  <a:pt x="830" y="113"/>
                  <a:pt x="836" y="113"/>
                </a:cubicBezTo>
                <a:cubicBezTo>
                  <a:pt x="846" y="113"/>
                  <a:pt x="853" y="116"/>
                  <a:pt x="859" y="122"/>
                </a:cubicBezTo>
                <a:cubicBezTo>
                  <a:pt x="864" y="128"/>
                  <a:pt x="866" y="138"/>
                  <a:pt x="866" y="150"/>
                </a:cubicBezTo>
                <a:cubicBezTo>
                  <a:pt x="866" y="204"/>
                  <a:pt x="866" y="204"/>
                  <a:pt x="866" y="204"/>
                </a:cubicBezTo>
                <a:cubicBezTo>
                  <a:pt x="836" y="204"/>
                  <a:pt x="836" y="204"/>
                  <a:pt x="836" y="204"/>
                </a:cubicBezTo>
                <a:cubicBezTo>
                  <a:pt x="836" y="156"/>
                  <a:pt x="836" y="156"/>
                  <a:pt x="836" y="156"/>
                </a:cubicBezTo>
                <a:cubicBezTo>
                  <a:pt x="836" y="145"/>
                  <a:pt x="832" y="140"/>
                  <a:pt x="824" y="140"/>
                </a:cubicBezTo>
                <a:cubicBezTo>
                  <a:pt x="819" y="140"/>
                  <a:pt x="816" y="142"/>
                  <a:pt x="814" y="144"/>
                </a:cubicBezTo>
                <a:cubicBezTo>
                  <a:pt x="812" y="147"/>
                  <a:pt x="810" y="152"/>
                  <a:pt x="810" y="157"/>
                </a:cubicBezTo>
                <a:cubicBezTo>
                  <a:pt x="810" y="204"/>
                  <a:pt x="810" y="204"/>
                  <a:pt x="810" y="204"/>
                </a:cubicBezTo>
                <a:cubicBezTo>
                  <a:pt x="780" y="204"/>
                  <a:pt x="780" y="204"/>
                  <a:pt x="780" y="204"/>
                </a:cubicBezTo>
                <a:lnTo>
                  <a:pt x="780" y="115"/>
                </a:lnTo>
                <a:close/>
                <a:moveTo>
                  <a:pt x="729" y="115"/>
                </a:moveTo>
                <a:cubicBezTo>
                  <a:pt x="760" y="115"/>
                  <a:pt x="760" y="115"/>
                  <a:pt x="760" y="115"/>
                </a:cubicBezTo>
                <a:cubicBezTo>
                  <a:pt x="760" y="204"/>
                  <a:pt x="760" y="204"/>
                  <a:pt x="760" y="204"/>
                </a:cubicBezTo>
                <a:cubicBezTo>
                  <a:pt x="729" y="204"/>
                  <a:pt x="729" y="204"/>
                  <a:pt x="729" y="204"/>
                </a:cubicBezTo>
                <a:lnTo>
                  <a:pt x="729" y="115"/>
                </a:lnTo>
                <a:close/>
                <a:moveTo>
                  <a:pt x="744" y="101"/>
                </a:moveTo>
                <a:cubicBezTo>
                  <a:pt x="739" y="101"/>
                  <a:pt x="735" y="100"/>
                  <a:pt x="732" y="97"/>
                </a:cubicBezTo>
                <a:cubicBezTo>
                  <a:pt x="729" y="94"/>
                  <a:pt x="727" y="90"/>
                  <a:pt x="727" y="85"/>
                </a:cubicBezTo>
                <a:cubicBezTo>
                  <a:pt x="727" y="80"/>
                  <a:pt x="729" y="76"/>
                  <a:pt x="732" y="73"/>
                </a:cubicBezTo>
                <a:cubicBezTo>
                  <a:pt x="735" y="70"/>
                  <a:pt x="739" y="68"/>
                  <a:pt x="744" y="68"/>
                </a:cubicBezTo>
                <a:cubicBezTo>
                  <a:pt x="749" y="68"/>
                  <a:pt x="753" y="70"/>
                  <a:pt x="757" y="73"/>
                </a:cubicBezTo>
                <a:cubicBezTo>
                  <a:pt x="760" y="76"/>
                  <a:pt x="762" y="80"/>
                  <a:pt x="762" y="85"/>
                </a:cubicBezTo>
                <a:cubicBezTo>
                  <a:pt x="762" y="90"/>
                  <a:pt x="760" y="94"/>
                  <a:pt x="757" y="97"/>
                </a:cubicBezTo>
                <a:cubicBezTo>
                  <a:pt x="753" y="100"/>
                  <a:pt x="749" y="101"/>
                  <a:pt x="744" y="101"/>
                </a:cubicBezTo>
                <a:moveTo>
                  <a:pt x="676" y="73"/>
                </a:moveTo>
                <a:cubicBezTo>
                  <a:pt x="707" y="73"/>
                  <a:pt x="707" y="73"/>
                  <a:pt x="707" y="73"/>
                </a:cubicBezTo>
                <a:cubicBezTo>
                  <a:pt x="707" y="204"/>
                  <a:pt x="707" y="204"/>
                  <a:pt x="707" y="204"/>
                </a:cubicBezTo>
                <a:cubicBezTo>
                  <a:pt x="676" y="204"/>
                  <a:pt x="676" y="204"/>
                  <a:pt x="676" y="204"/>
                </a:cubicBezTo>
                <a:lnTo>
                  <a:pt x="676" y="73"/>
                </a:lnTo>
                <a:close/>
                <a:moveTo>
                  <a:pt x="625" y="73"/>
                </a:moveTo>
                <a:cubicBezTo>
                  <a:pt x="656" y="73"/>
                  <a:pt x="656" y="73"/>
                  <a:pt x="656" y="73"/>
                </a:cubicBezTo>
                <a:cubicBezTo>
                  <a:pt x="656" y="204"/>
                  <a:pt x="656" y="204"/>
                  <a:pt x="656" y="204"/>
                </a:cubicBezTo>
                <a:cubicBezTo>
                  <a:pt x="625" y="204"/>
                  <a:pt x="625" y="204"/>
                  <a:pt x="625" y="204"/>
                </a:cubicBezTo>
                <a:lnTo>
                  <a:pt x="625" y="73"/>
                </a:lnTo>
                <a:close/>
                <a:moveTo>
                  <a:pt x="564" y="181"/>
                </a:moveTo>
                <a:cubicBezTo>
                  <a:pt x="570" y="181"/>
                  <a:pt x="574" y="179"/>
                  <a:pt x="578" y="175"/>
                </a:cubicBezTo>
                <a:cubicBezTo>
                  <a:pt x="581" y="171"/>
                  <a:pt x="583" y="166"/>
                  <a:pt x="583" y="160"/>
                </a:cubicBezTo>
                <a:cubicBezTo>
                  <a:pt x="583" y="153"/>
                  <a:pt x="581" y="148"/>
                  <a:pt x="578" y="144"/>
                </a:cubicBezTo>
                <a:cubicBezTo>
                  <a:pt x="574" y="140"/>
                  <a:pt x="570" y="139"/>
                  <a:pt x="564" y="139"/>
                </a:cubicBezTo>
                <a:cubicBezTo>
                  <a:pt x="558" y="139"/>
                  <a:pt x="553" y="140"/>
                  <a:pt x="550" y="144"/>
                </a:cubicBezTo>
                <a:cubicBezTo>
                  <a:pt x="546" y="148"/>
                  <a:pt x="544" y="153"/>
                  <a:pt x="544" y="160"/>
                </a:cubicBezTo>
                <a:cubicBezTo>
                  <a:pt x="544" y="166"/>
                  <a:pt x="546" y="171"/>
                  <a:pt x="550" y="175"/>
                </a:cubicBezTo>
                <a:cubicBezTo>
                  <a:pt x="553" y="179"/>
                  <a:pt x="558" y="181"/>
                  <a:pt x="564" y="181"/>
                </a:cubicBezTo>
                <a:moveTo>
                  <a:pt x="564" y="207"/>
                </a:moveTo>
                <a:cubicBezTo>
                  <a:pt x="557" y="207"/>
                  <a:pt x="550" y="205"/>
                  <a:pt x="544" y="203"/>
                </a:cubicBezTo>
                <a:cubicBezTo>
                  <a:pt x="538" y="200"/>
                  <a:pt x="533" y="197"/>
                  <a:pt x="529" y="192"/>
                </a:cubicBezTo>
                <a:cubicBezTo>
                  <a:pt x="524" y="188"/>
                  <a:pt x="521" y="183"/>
                  <a:pt x="518" y="177"/>
                </a:cubicBezTo>
                <a:cubicBezTo>
                  <a:pt x="516" y="171"/>
                  <a:pt x="515" y="164"/>
                  <a:pt x="515" y="158"/>
                </a:cubicBezTo>
                <a:cubicBezTo>
                  <a:pt x="515" y="151"/>
                  <a:pt x="516" y="145"/>
                  <a:pt x="518" y="139"/>
                </a:cubicBezTo>
                <a:cubicBezTo>
                  <a:pt x="521" y="134"/>
                  <a:pt x="524" y="129"/>
                  <a:pt x="529" y="125"/>
                </a:cubicBezTo>
                <a:cubicBezTo>
                  <a:pt x="533" y="121"/>
                  <a:pt x="538" y="118"/>
                  <a:pt x="544" y="116"/>
                </a:cubicBezTo>
                <a:cubicBezTo>
                  <a:pt x="550" y="114"/>
                  <a:pt x="557" y="113"/>
                  <a:pt x="564" y="113"/>
                </a:cubicBezTo>
                <a:cubicBezTo>
                  <a:pt x="571" y="113"/>
                  <a:pt x="577" y="114"/>
                  <a:pt x="583" y="116"/>
                </a:cubicBezTo>
                <a:cubicBezTo>
                  <a:pt x="589" y="118"/>
                  <a:pt x="594" y="122"/>
                  <a:pt x="599" y="126"/>
                </a:cubicBezTo>
                <a:cubicBezTo>
                  <a:pt x="603" y="130"/>
                  <a:pt x="606" y="135"/>
                  <a:pt x="609" y="141"/>
                </a:cubicBezTo>
                <a:cubicBezTo>
                  <a:pt x="611" y="147"/>
                  <a:pt x="612" y="153"/>
                  <a:pt x="612" y="160"/>
                </a:cubicBezTo>
                <a:cubicBezTo>
                  <a:pt x="612" y="166"/>
                  <a:pt x="611" y="173"/>
                  <a:pt x="609" y="178"/>
                </a:cubicBezTo>
                <a:cubicBezTo>
                  <a:pt x="606" y="184"/>
                  <a:pt x="603" y="189"/>
                  <a:pt x="599" y="193"/>
                </a:cubicBezTo>
                <a:cubicBezTo>
                  <a:pt x="594" y="197"/>
                  <a:pt x="589" y="201"/>
                  <a:pt x="583" y="203"/>
                </a:cubicBezTo>
                <a:cubicBezTo>
                  <a:pt x="577" y="205"/>
                  <a:pt x="571" y="207"/>
                  <a:pt x="564" y="207"/>
                </a:cubicBezTo>
                <a:moveTo>
                  <a:pt x="507" y="192"/>
                </a:moveTo>
                <a:cubicBezTo>
                  <a:pt x="501" y="196"/>
                  <a:pt x="494" y="200"/>
                  <a:pt x="486" y="202"/>
                </a:cubicBezTo>
                <a:cubicBezTo>
                  <a:pt x="478" y="205"/>
                  <a:pt x="469" y="206"/>
                  <a:pt x="460" y="206"/>
                </a:cubicBezTo>
                <a:cubicBezTo>
                  <a:pt x="450" y="206"/>
                  <a:pt x="440" y="204"/>
                  <a:pt x="432" y="201"/>
                </a:cubicBezTo>
                <a:cubicBezTo>
                  <a:pt x="424" y="198"/>
                  <a:pt x="417" y="194"/>
                  <a:pt x="411" y="188"/>
                </a:cubicBezTo>
                <a:cubicBezTo>
                  <a:pt x="405" y="183"/>
                  <a:pt x="401" y="176"/>
                  <a:pt x="398" y="167"/>
                </a:cubicBezTo>
                <a:cubicBezTo>
                  <a:pt x="394" y="159"/>
                  <a:pt x="393" y="150"/>
                  <a:pt x="393" y="139"/>
                </a:cubicBezTo>
                <a:cubicBezTo>
                  <a:pt x="393" y="129"/>
                  <a:pt x="395" y="120"/>
                  <a:pt x="398" y="112"/>
                </a:cubicBezTo>
                <a:cubicBezTo>
                  <a:pt x="402" y="104"/>
                  <a:pt x="406" y="96"/>
                  <a:pt x="413" y="90"/>
                </a:cubicBezTo>
                <a:cubicBezTo>
                  <a:pt x="419" y="85"/>
                  <a:pt x="427" y="80"/>
                  <a:pt x="435" y="77"/>
                </a:cubicBezTo>
                <a:cubicBezTo>
                  <a:pt x="444" y="73"/>
                  <a:pt x="454" y="72"/>
                  <a:pt x="464" y="72"/>
                </a:cubicBezTo>
                <a:cubicBezTo>
                  <a:pt x="468" y="72"/>
                  <a:pt x="472" y="72"/>
                  <a:pt x="476" y="72"/>
                </a:cubicBezTo>
                <a:cubicBezTo>
                  <a:pt x="480" y="73"/>
                  <a:pt x="484" y="74"/>
                  <a:pt x="487" y="75"/>
                </a:cubicBezTo>
                <a:cubicBezTo>
                  <a:pt x="491" y="76"/>
                  <a:pt x="495" y="77"/>
                  <a:pt x="498" y="78"/>
                </a:cubicBezTo>
                <a:cubicBezTo>
                  <a:pt x="501" y="79"/>
                  <a:pt x="504" y="81"/>
                  <a:pt x="507" y="82"/>
                </a:cubicBezTo>
                <a:cubicBezTo>
                  <a:pt x="493" y="109"/>
                  <a:pt x="493" y="109"/>
                  <a:pt x="493" y="109"/>
                </a:cubicBezTo>
                <a:cubicBezTo>
                  <a:pt x="490" y="108"/>
                  <a:pt x="488" y="107"/>
                  <a:pt x="486" y="106"/>
                </a:cubicBezTo>
                <a:cubicBezTo>
                  <a:pt x="484" y="105"/>
                  <a:pt x="482" y="104"/>
                  <a:pt x="480" y="104"/>
                </a:cubicBezTo>
                <a:cubicBezTo>
                  <a:pt x="478" y="103"/>
                  <a:pt x="476" y="103"/>
                  <a:pt x="474" y="102"/>
                </a:cubicBezTo>
                <a:cubicBezTo>
                  <a:pt x="472" y="102"/>
                  <a:pt x="469" y="102"/>
                  <a:pt x="466" y="102"/>
                </a:cubicBezTo>
                <a:cubicBezTo>
                  <a:pt x="455" y="102"/>
                  <a:pt x="445" y="105"/>
                  <a:pt x="439" y="112"/>
                </a:cubicBezTo>
                <a:cubicBezTo>
                  <a:pt x="432" y="118"/>
                  <a:pt x="428" y="127"/>
                  <a:pt x="428" y="139"/>
                </a:cubicBezTo>
                <a:cubicBezTo>
                  <a:pt x="428" y="144"/>
                  <a:pt x="429" y="149"/>
                  <a:pt x="431" y="154"/>
                </a:cubicBezTo>
                <a:cubicBezTo>
                  <a:pt x="433" y="158"/>
                  <a:pt x="435" y="162"/>
                  <a:pt x="438" y="165"/>
                </a:cubicBezTo>
                <a:cubicBezTo>
                  <a:pt x="441" y="168"/>
                  <a:pt x="445" y="171"/>
                  <a:pt x="449" y="173"/>
                </a:cubicBezTo>
                <a:cubicBezTo>
                  <a:pt x="454" y="175"/>
                  <a:pt x="459" y="175"/>
                  <a:pt x="464" y="175"/>
                </a:cubicBezTo>
                <a:cubicBezTo>
                  <a:pt x="469" y="175"/>
                  <a:pt x="474" y="175"/>
                  <a:pt x="479" y="173"/>
                </a:cubicBezTo>
                <a:cubicBezTo>
                  <a:pt x="484" y="171"/>
                  <a:pt x="489" y="168"/>
                  <a:pt x="493" y="165"/>
                </a:cubicBezTo>
                <a:lnTo>
                  <a:pt x="507" y="192"/>
                </a:lnTo>
                <a:close/>
                <a:moveTo>
                  <a:pt x="126" y="2"/>
                </a:moveTo>
                <a:cubicBezTo>
                  <a:pt x="130" y="1"/>
                  <a:pt x="133" y="1"/>
                  <a:pt x="137" y="0"/>
                </a:cubicBezTo>
                <a:cubicBezTo>
                  <a:pt x="154" y="95"/>
                  <a:pt x="154" y="95"/>
                  <a:pt x="154" y="95"/>
                </a:cubicBezTo>
                <a:cubicBezTo>
                  <a:pt x="150" y="96"/>
                  <a:pt x="146" y="96"/>
                  <a:pt x="143" y="97"/>
                </a:cubicBezTo>
                <a:lnTo>
                  <a:pt x="126" y="2"/>
                </a:lnTo>
                <a:close/>
                <a:moveTo>
                  <a:pt x="122" y="107"/>
                </a:moveTo>
                <a:cubicBezTo>
                  <a:pt x="126" y="105"/>
                  <a:pt x="129" y="102"/>
                  <a:pt x="133" y="101"/>
                </a:cubicBezTo>
                <a:cubicBezTo>
                  <a:pt x="85" y="17"/>
                  <a:pt x="85" y="17"/>
                  <a:pt x="85" y="17"/>
                </a:cubicBezTo>
                <a:cubicBezTo>
                  <a:pt x="82" y="19"/>
                  <a:pt x="78" y="21"/>
                  <a:pt x="74" y="24"/>
                </a:cubicBezTo>
                <a:lnTo>
                  <a:pt x="122" y="107"/>
                </a:lnTo>
                <a:close/>
                <a:moveTo>
                  <a:pt x="95" y="160"/>
                </a:moveTo>
                <a:cubicBezTo>
                  <a:pt x="95" y="156"/>
                  <a:pt x="95" y="153"/>
                  <a:pt x="96" y="149"/>
                </a:cubicBezTo>
                <a:cubicBezTo>
                  <a:pt x="0" y="149"/>
                  <a:pt x="0" y="149"/>
                  <a:pt x="0" y="149"/>
                </a:cubicBezTo>
                <a:cubicBezTo>
                  <a:pt x="0" y="152"/>
                  <a:pt x="0" y="156"/>
                  <a:pt x="0" y="159"/>
                </a:cubicBezTo>
                <a:cubicBezTo>
                  <a:pt x="0" y="162"/>
                  <a:pt x="0" y="165"/>
                  <a:pt x="0" y="169"/>
                </a:cubicBezTo>
                <a:cubicBezTo>
                  <a:pt x="95" y="169"/>
                  <a:pt x="95" y="169"/>
                  <a:pt x="95" y="169"/>
                </a:cubicBezTo>
                <a:cubicBezTo>
                  <a:pt x="95" y="166"/>
                  <a:pt x="95" y="163"/>
                  <a:pt x="95" y="160"/>
                </a:cubicBezTo>
                <a:moveTo>
                  <a:pt x="224" y="160"/>
                </a:moveTo>
                <a:cubicBezTo>
                  <a:pt x="224" y="195"/>
                  <a:pt x="195" y="224"/>
                  <a:pt x="159" y="224"/>
                </a:cubicBezTo>
                <a:cubicBezTo>
                  <a:pt x="128" y="224"/>
                  <a:pt x="101" y="201"/>
                  <a:pt x="96" y="171"/>
                </a:cubicBezTo>
                <a:cubicBezTo>
                  <a:pt x="6" y="203"/>
                  <a:pt x="6" y="203"/>
                  <a:pt x="6" y="203"/>
                </a:cubicBezTo>
                <a:cubicBezTo>
                  <a:pt x="8" y="210"/>
                  <a:pt x="11" y="217"/>
                  <a:pt x="14" y="224"/>
                </a:cubicBezTo>
                <a:cubicBezTo>
                  <a:pt x="103" y="191"/>
                  <a:pt x="103" y="191"/>
                  <a:pt x="103" y="191"/>
                </a:cubicBezTo>
                <a:cubicBezTo>
                  <a:pt x="30" y="253"/>
                  <a:pt x="30" y="253"/>
                  <a:pt x="30" y="253"/>
                </a:cubicBezTo>
                <a:cubicBezTo>
                  <a:pt x="34" y="259"/>
                  <a:pt x="40" y="265"/>
                  <a:pt x="45" y="271"/>
                </a:cubicBezTo>
                <a:cubicBezTo>
                  <a:pt x="113" y="213"/>
                  <a:pt x="113" y="213"/>
                  <a:pt x="113" y="213"/>
                </a:cubicBezTo>
                <a:cubicBezTo>
                  <a:pt x="69" y="291"/>
                  <a:pt x="69" y="291"/>
                  <a:pt x="69" y="291"/>
                </a:cubicBezTo>
                <a:cubicBezTo>
                  <a:pt x="76" y="296"/>
                  <a:pt x="83" y="300"/>
                  <a:pt x="91" y="304"/>
                </a:cubicBezTo>
                <a:cubicBezTo>
                  <a:pt x="133" y="231"/>
                  <a:pt x="133" y="231"/>
                  <a:pt x="133" y="231"/>
                </a:cubicBezTo>
                <a:cubicBezTo>
                  <a:pt x="118" y="314"/>
                  <a:pt x="118" y="314"/>
                  <a:pt x="118" y="314"/>
                </a:cubicBezTo>
                <a:cubicBezTo>
                  <a:pt x="127" y="317"/>
                  <a:pt x="136" y="318"/>
                  <a:pt x="146" y="319"/>
                </a:cubicBezTo>
                <a:cubicBezTo>
                  <a:pt x="159" y="241"/>
                  <a:pt x="159" y="241"/>
                  <a:pt x="159" y="241"/>
                </a:cubicBezTo>
                <a:cubicBezTo>
                  <a:pt x="173" y="319"/>
                  <a:pt x="173" y="319"/>
                  <a:pt x="173" y="319"/>
                </a:cubicBezTo>
                <a:cubicBezTo>
                  <a:pt x="183" y="318"/>
                  <a:pt x="192" y="317"/>
                  <a:pt x="202" y="314"/>
                </a:cubicBezTo>
                <a:cubicBezTo>
                  <a:pt x="189" y="242"/>
                  <a:pt x="189" y="242"/>
                  <a:pt x="189" y="242"/>
                </a:cubicBezTo>
                <a:cubicBezTo>
                  <a:pt x="225" y="305"/>
                  <a:pt x="225" y="305"/>
                  <a:pt x="225" y="305"/>
                </a:cubicBezTo>
                <a:cubicBezTo>
                  <a:pt x="235" y="301"/>
                  <a:pt x="245" y="295"/>
                  <a:pt x="253" y="289"/>
                </a:cubicBezTo>
                <a:cubicBezTo>
                  <a:pt x="220" y="231"/>
                  <a:pt x="220" y="231"/>
                  <a:pt x="220" y="231"/>
                </a:cubicBezTo>
                <a:cubicBezTo>
                  <a:pt x="271" y="274"/>
                  <a:pt x="271" y="274"/>
                  <a:pt x="271" y="274"/>
                </a:cubicBezTo>
                <a:cubicBezTo>
                  <a:pt x="279" y="266"/>
                  <a:pt x="286" y="257"/>
                  <a:pt x="293" y="247"/>
                </a:cubicBezTo>
                <a:cubicBezTo>
                  <a:pt x="247" y="209"/>
                  <a:pt x="247" y="209"/>
                  <a:pt x="247" y="209"/>
                </a:cubicBezTo>
                <a:cubicBezTo>
                  <a:pt x="303" y="229"/>
                  <a:pt x="303" y="229"/>
                  <a:pt x="303" y="229"/>
                </a:cubicBezTo>
                <a:cubicBezTo>
                  <a:pt x="308" y="219"/>
                  <a:pt x="312" y="207"/>
                  <a:pt x="315" y="195"/>
                </a:cubicBezTo>
                <a:cubicBezTo>
                  <a:pt x="266" y="177"/>
                  <a:pt x="266" y="177"/>
                  <a:pt x="266" y="177"/>
                </a:cubicBezTo>
                <a:cubicBezTo>
                  <a:pt x="318" y="177"/>
                  <a:pt x="318" y="177"/>
                  <a:pt x="318" y="177"/>
                </a:cubicBezTo>
                <a:cubicBezTo>
                  <a:pt x="319" y="171"/>
                  <a:pt x="319" y="165"/>
                  <a:pt x="319" y="159"/>
                </a:cubicBezTo>
                <a:cubicBezTo>
                  <a:pt x="319" y="152"/>
                  <a:pt x="318" y="145"/>
                  <a:pt x="317" y="138"/>
                </a:cubicBezTo>
                <a:cubicBezTo>
                  <a:pt x="220" y="138"/>
                  <a:pt x="220" y="138"/>
                  <a:pt x="220" y="138"/>
                </a:cubicBezTo>
                <a:cubicBezTo>
                  <a:pt x="223" y="145"/>
                  <a:pt x="224" y="152"/>
                  <a:pt x="224" y="160"/>
                </a:cubicBezTo>
                <a:moveTo>
                  <a:pt x="97" y="145"/>
                </a:moveTo>
                <a:cubicBezTo>
                  <a:pt x="98" y="139"/>
                  <a:pt x="100" y="134"/>
                  <a:pt x="103" y="129"/>
                </a:cubicBezTo>
                <a:cubicBezTo>
                  <a:pt x="13" y="96"/>
                  <a:pt x="13" y="96"/>
                  <a:pt x="13" y="96"/>
                </a:cubicBezTo>
                <a:cubicBezTo>
                  <a:pt x="11" y="101"/>
                  <a:pt x="9" y="107"/>
                  <a:pt x="7" y="112"/>
                </a:cubicBezTo>
                <a:lnTo>
                  <a:pt x="97" y="145"/>
                </a:lnTo>
                <a:close/>
                <a:moveTo>
                  <a:pt x="280" y="54"/>
                </a:moveTo>
                <a:cubicBezTo>
                  <a:pt x="207" y="115"/>
                  <a:pt x="207" y="115"/>
                  <a:pt x="207" y="115"/>
                </a:cubicBezTo>
                <a:cubicBezTo>
                  <a:pt x="208" y="117"/>
                  <a:pt x="210" y="119"/>
                  <a:pt x="212" y="121"/>
                </a:cubicBezTo>
                <a:cubicBezTo>
                  <a:pt x="285" y="60"/>
                  <a:pt x="285" y="60"/>
                  <a:pt x="285" y="60"/>
                </a:cubicBezTo>
                <a:cubicBezTo>
                  <a:pt x="283" y="58"/>
                  <a:pt x="281" y="56"/>
                  <a:pt x="280" y="54"/>
                </a:cubicBezTo>
                <a:moveTo>
                  <a:pt x="243" y="23"/>
                </a:moveTo>
                <a:cubicBezTo>
                  <a:pt x="241" y="21"/>
                  <a:pt x="238" y="20"/>
                  <a:pt x="236" y="18"/>
                </a:cubicBezTo>
                <a:cubicBezTo>
                  <a:pt x="188" y="102"/>
                  <a:pt x="188" y="102"/>
                  <a:pt x="188" y="102"/>
                </a:cubicBezTo>
                <a:cubicBezTo>
                  <a:pt x="190" y="103"/>
                  <a:pt x="193" y="104"/>
                  <a:pt x="196" y="106"/>
                </a:cubicBezTo>
                <a:lnTo>
                  <a:pt x="243" y="23"/>
                </a:lnTo>
                <a:close/>
                <a:moveTo>
                  <a:pt x="116" y="112"/>
                </a:moveTo>
                <a:cubicBezTo>
                  <a:pt x="42" y="50"/>
                  <a:pt x="42" y="50"/>
                  <a:pt x="42" y="50"/>
                </a:cubicBezTo>
                <a:cubicBezTo>
                  <a:pt x="39" y="54"/>
                  <a:pt x="36" y="58"/>
                  <a:pt x="33" y="62"/>
                </a:cubicBezTo>
                <a:cubicBezTo>
                  <a:pt x="106" y="124"/>
                  <a:pt x="106" y="124"/>
                  <a:pt x="106" y="124"/>
                </a:cubicBezTo>
                <a:cubicBezTo>
                  <a:pt x="109" y="119"/>
                  <a:pt x="112" y="116"/>
                  <a:pt x="116" y="112"/>
                </a:cubicBezTo>
                <a:moveTo>
                  <a:pt x="166" y="95"/>
                </a:moveTo>
                <a:cubicBezTo>
                  <a:pt x="169" y="96"/>
                  <a:pt x="172" y="96"/>
                  <a:pt x="175" y="97"/>
                </a:cubicBezTo>
                <a:cubicBezTo>
                  <a:pt x="192" y="2"/>
                  <a:pt x="192" y="2"/>
                  <a:pt x="192" y="2"/>
                </a:cubicBezTo>
                <a:cubicBezTo>
                  <a:pt x="189" y="1"/>
                  <a:pt x="186" y="1"/>
                  <a:pt x="183" y="0"/>
                </a:cubicBezTo>
                <a:lnTo>
                  <a:pt x="166" y="9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608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| White | F-3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813D5E0-87F7-496C-93FF-D2496625D1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383"/>
            <a:ext cx="9144000" cy="51435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17697A-EAFE-4135-8921-5431440E60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pc="0"/>
            </a:lvl1pPr>
          </a:lstStyle>
          <a:p>
            <a:r>
              <a:rPr lang="en-US">
                <a:cs typeface="DIN-Light"/>
              </a:rPr>
              <a:t>This document does not include any export controlled technical data. | Collins Aerospace Proprietary.</a:t>
            </a:r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308732"/>
            <a:ext cx="4871884" cy="12132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spc="300" baseline="0"/>
            </a:lvl1pPr>
          </a:lstStyle>
          <a:p>
            <a:pPr lvl="0"/>
            <a:r>
              <a:rPr lang="en-US" dirty="0"/>
              <a:t>TITLE HERE. ALL CAPS. BLACK. 24 PT.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F9EA1E71-B0DD-465E-9427-5EC5252786D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1554101"/>
            <a:ext cx="4880916" cy="460390"/>
          </a:xfrm>
        </p:spPr>
        <p:txBody>
          <a:bodyPr anchor="t">
            <a:noAutofit/>
          </a:bodyPr>
          <a:lstStyle>
            <a:lvl1pPr marL="0" indent="0">
              <a:buNone/>
              <a:defRPr sz="1100" cap="all" spc="3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 HERE. ALL CAPS. TERRA COTTA. 11 PT.</a:t>
            </a:r>
          </a:p>
        </p:txBody>
      </p:sp>
      <p:sp>
        <p:nvSpPr>
          <p:cNvPr id="41" name="Footer Placeholder 3">
            <a:extLst>
              <a:ext uri="{FF2B5EF4-FFF2-40B4-BE49-F238E27FC236}">
                <a16:creationId xmlns:a16="http://schemas.microsoft.com/office/drawing/2014/main" id="{CCE69EA6-B4A4-42D3-83CB-E441D57D6BB7}"/>
              </a:ext>
            </a:extLst>
          </p:cNvPr>
          <p:cNvSpPr txBox="1">
            <a:spLocks/>
          </p:cNvSpPr>
          <p:nvPr userDrawn="1"/>
        </p:nvSpPr>
        <p:spPr>
          <a:xfrm>
            <a:off x="3972076" y="4709977"/>
            <a:ext cx="4497977" cy="13731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600" b="0" kern="800" spc="4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pc="0" baseline="0" dirty="0">
                <a:solidFill>
                  <a:schemeClr val="tx1"/>
                </a:solidFill>
                <a:cs typeface="DIN-Light"/>
              </a:rPr>
              <a:t>© 2023 </a:t>
            </a:r>
            <a:r>
              <a:rPr lang="en-US" spc="0" baseline="0" dirty="0">
                <a:solidFill>
                  <a:schemeClr val="tx1"/>
                </a:solidFill>
              </a:rPr>
              <a:t>Collins Aerospace</a:t>
            </a:r>
            <a:endParaRPr lang="en-US" spc="0" baseline="0" dirty="0">
              <a:solidFill>
                <a:schemeClr val="accent1"/>
              </a:solidFill>
              <a:cs typeface="DIN-Light"/>
              <a:sym typeface="Verdana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0D4B673-00C8-4258-B5F1-292D454EE9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2373" y="4697531"/>
            <a:ext cx="1563624" cy="26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616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 | White | JTA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17697A-EAFE-4135-8921-5431440E60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pc="0"/>
            </a:lvl1pPr>
          </a:lstStyle>
          <a:p>
            <a:r>
              <a:rPr lang="en-US">
                <a:cs typeface="DIN-Light"/>
              </a:rPr>
              <a:t>This document does not include any export controlled technical data. | Collins Aerospace Proprietary.</a:t>
            </a:r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302511"/>
            <a:ext cx="4871884" cy="12132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spc="300" baseline="0"/>
            </a:lvl1pPr>
          </a:lstStyle>
          <a:p>
            <a:pPr lvl="0"/>
            <a:r>
              <a:rPr lang="en-US" dirty="0"/>
              <a:t>TITLE HERE. ALL CAPS. BLACK. 24 PT.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F9EA1E71-B0DD-465E-9427-5EC5252786D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1547880"/>
            <a:ext cx="4880916" cy="460390"/>
          </a:xfrm>
        </p:spPr>
        <p:txBody>
          <a:bodyPr anchor="t">
            <a:noAutofit/>
          </a:bodyPr>
          <a:lstStyle>
            <a:lvl1pPr marL="0" indent="0">
              <a:buNone/>
              <a:defRPr sz="1100" cap="all" spc="3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 HERE. ALL CAPS. TERRA COTTA. 11 PT.</a:t>
            </a:r>
          </a:p>
        </p:txBody>
      </p:sp>
      <p:sp>
        <p:nvSpPr>
          <p:cNvPr id="41" name="Footer Placeholder 3">
            <a:extLst>
              <a:ext uri="{FF2B5EF4-FFF2-40B4-BE49-F238E27FC236}">
                <a16:creationId xmlns:a16="http://schemas.microsoft.com/office/drawing/2014/main" id="{CCE69EA6-B4A4-42D3-83CB-E441D57D6BB7}"/>
              </a:ext>
            </a:extLst>
          </p:cNvPr>
          <p:cNvSpPr txBox="1">
            <a:spLocks/>
          </p:cNvSpPr>
          <p:nvPr userDrawn="1"/>
        </p:nvSpPr>
        <p:spPr>
          <a:xfrm>
            <a:off x="3972076" y="4709977"/>
            <a:ext cx="4497977" cy="13731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600" b="0" kern="800" spc="4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pc="0" baseline="0" dirty="0">
                <a:solidFill>
                  <a:schemeClr val="tx1"/>
                </a:solidFill>
                <a:cs typeface="DIN-Light"/>
              </a:rPr>
              <a:t>© 2023 </a:t>
            </a:r>
            <a:r>
              <a:rPr lang="en-US" spc="0" baseline="0" dirty="0">
                <a:solidFill>
                  <a:schemeClr val="tx1"/>
                </a:solidFill>
              </a:rPr>
              <a:t>Collins Aerospace</a:t>
            </a:r>
            <a:endParaRPr lang="en-US" spc="0" baseline="0" dirty="0">
              <a:solidFill>
                <a:schemeClr val="accent1"/>
              </a:solidFill>
              <a:cs typeface="DIN-Light"/>
              <a:sym typeface="Verdana"/>
            </a:endParaRPr>
          </a:p>
        </p:txBody>
      </p:sp>
      <p:sp>
        <p:nvSpPr>
          <p:cNvPr id="42" name="Logo">
            <a:extLst>
              <a:ext uri="{FF2B5EF4-FFF2-40B4-BE49-F238E27FC236}">
                <a16:creationId xmlns:a16="http://schemas.microsoft.com/office/drawing/2014/main" id="{645D6060-DB70-491D-BA0F-B560C8EDADD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67360" y="4698476"/>
            <a:ext cx="1565938" cy="265176"/>
          </a:xfrm>
          <a:custGeom>
            <a:avLst/>
            <a:gdLst>
              <a:gd name="T0" fmla="*/ 1871 w 1887"/>
              <a:gd name="T1" fmla="*/ 204 h 319"/>
              <a:gd name="T2" fmla="*/ 1811 w 1887"/>
              <a:gd name="T3" fmla="*/ 126 h 319"/>
              <a:gd name="T4" fmla="*/ 1886 w 1887"/>
              <a:gd name="T5" fmla="*/ 168 h 319"/>
              <a:gd name="T6" fmla="*/ 1779 w 1887"/>
              <a:gd name="T7" fmla="*/ 204 h 319"/>
              <a:gd name="T8" fmla="*/ 1728 w 1887"/>
              <a:gd name="T9" fmla="*/ 126 h 319"/>
              <a:gd name="T10" fmla="*/ 1751 w 1887"/>
              <a:gd name="T11" fmla="*/ 146 h 319"/>
              <a:gd name="T12" fmla="*/ 1656 w 1887"/>
              <a:gd name="T13" fmla="*/ 179 h 319"/>
              <a:gd name="T14" fmla="*/ 1643 w 1887"/>
              <a:gd name="T15" fmla="*/ 174 h 319"/>
              <a:gd name="T16" fmla="*/ 1611 w 1887"/>
              <a:gd name="T17" fmla="*/ 141 h 319"/>
              <a:gd name="T18" fmla="*/ 1703 w 1887"/>
              <a:gd name="T19" fmla="*/ 115 h 319"/>
              <a:gd name="T20" fmla="*/ 1562 w 1887"/>
              <a:gd name="T21" fmla="*/ 174 h 319"/>
              <a:gd name="T22" fmla="*/ 1549 w 1887"/>
              <a:gd name="T23" fmla="*/ 179 h 319"/>
              <a:gd name="T24" fmla="*/ 1587 w 1887"/>
              <a:gd name="T25" fmla="*/ 126 h 319"/>
              <a:gd name="T26" fmla="*/ 1543 w 1887"/>
              <a:gd name="T27" fmla="*/ 204 h 319"/>
              <a:gd name="T28" fmla="*/ 1448 w 1887"/>
              <a:gd name="T29" fmla="*/ 145 h 319"/>
              <a:gd name="T30" fmla="*/ 1414 w 1887"/>
              <a:gd name="T31" fmla="*/ 198 h 319"/>
              <a:gd name="T32" fmla="*/ 1452 w 1887"/>
              <a:gd name="T33" fmla="*/ 173 h 319"/>
              <a:gd name="T34" fmla="*/ 1453 w 1887"/>
              <a:gd name="T35" fmla="*/ 113 h 319"/>
              <a:gd name="T36" fmla="*/ 1370 w 1887"/>
              <a:gd name="T37" fmla="*/ 175 h 319"/>
              <a:gd name="T38" fmla="*/ 1356 w 1887"/>
              <a:gd name="T39" fmla="*/ 181 h 319"/>
              <a:gd name="T40" fmla="*/ 1321 w 1887"/>
              <a:gd name="T41" fmla="*/ 126 h 319"/>
              <a:gd name="T42" fmla="*/ 1401 w 1887"/>
              <a:gd name="T43" fmla="*/ 178 h 319"/>
              <a:gd name="T44" fmla="*/ 1278 w 1887"/>
              <a:gd name="T45" fmla="*/ 118 h 319"/>
              <a:gd name="T46" fmla="*/ 1270 w 1887"/>
              <a:gd name="T47" fmla="*/ 204 h 319"/>
              <a:gd name="T48" fmla="*/ 1195 w 1887"/>
              <a:gd name="T49" fmla="*/ 150 h 319"/>
              <a:gd name="T50" fmla="*/ 1134 w 1887"/>
              <a:gd name="T51" fmla="*/ 160 h 319"/>
              <a:gd name="T52" fmla="*/ 1221 w 1887"/>
              <a:gd name="T53" fmla="*/ 138 h 319"/>
              <a:gd name="T54" fmla="*/ 1224 w 1887"/>
              <a:gd name="T55" fmla="*/ 197 h 319"/>
              <a:gd name="T56" fmla="*/ 1133 w 1887"/>
              <a:gd name="T57" fmla="*/ 204 h 319"/>
              <a:gd name="T58" fmla="*/ 921 w 1887"/>
              <a:gd name="T59" fmla="*/ 135 h 319"/>
              <a:gd name="T60" fmla="*/ 915 w 1887"/>
              <a:gd name="T61" fmla="*/ 207 h 319"/>
              <a:gd name="T62" fmla="*/ 924 w 1887"/>
              <a:gd name="T63" fmla="*/ 176 h 319"/>
              <a:gd name="T64" fmla="*/ 881 w 1887"/>
              <a:gd name="T65" fmla="*/ 141 h 319"/>
              <a:gd name="T66" fmla="*/ 921 w 1887"/>
              <a:gd name="T67" fmla="*/ 135 h 319"/>
              <a:gd name="T68" fmla="*/ 866 w 1887"/>
              <a:gd name="T69" fmla="*/ 150 h 319"/>
              <a:gd name="T70" fmla="*/ 810 w 1887"/>
              <a:gd name="T71" fmla="*/ 204 h 319"/>
              <a:gd name="T72" fmla="*/ 729 w 1887"/>
              <a:gd name="T73" fmla="*/ 115 h 319"/>
              <a:gd name="T74" fmla="*/ 762 w 1887"/>
              <a:gd name="T75" fmla="*/ 85 h 319"/>
              <a:gd name="T76" fmla="*/ 676 w 1887"/>
              <a:gd name="T77" fmla="*/ 73 h 319"/>
              <a:gd name="T78" fmla="*/ 578 w 1887"/>
              <a:gd name="T79" fmla="*/ 175 h 319"/>
              <a:gd name="T80" fmla="*/ 564 w 1887"/>
              <a:gd name="T81" fmla="*/ 181 h 319"/>
              <a:gd name="T82" fmla="*/ 529 w 1887"/>
              <a:gd name="T83" fmla="*/ 125 h 319"/>
              <a:gd name="T84" fmla="*/ 609 w 1887"/>
              <a:gd name="T85" fmla="*/ 178 h 319"/>
              <a:gd name="T86" fmla="*/ 432 w 1887"/>
              <a:gd name="T87" fmla="*/ 201 h 319"/>
              <a:gd name="T88" fmla="*/ 464 w 1887"/>
              <a:gd name="T89" fmla="*/ 72 h 319"/>
              <a:gd name="T90" fmla="*/ 480 w 1887"/>
              <a:gd name="T91" fmla="*/ 104 h 319"/>
              <a:gd name="T92" fmla="*/ 449 w 1887"/>
              <a:gd name="T93" fmla="*/ 173 h 319"/>
              <a:gd name="T94" fmla="*/ 154 w 1887"/>
              <a:gd name="T95" fmla="*/ 95 h 319"/>
              <a:gd name="T96" fmla="*/ 122 w 1887"/>
              <a:gd name="T97" fmla="*/ 107 h 319"/>
              <a:gd name="T98" fmla="*/ 95 w 1887"/>
              <a:gd name="T99" fmla="*/ 160 h 319"/>
              <a:gd name="T100" fmla="*/ 30 w 1887"/>
              <a:gd name="T101" fmla="*/ 253 h 319"/>
              <a:gd name="T102" fmla="*/ 146 w 1887"/>
              <a:gd name="T103" fmla="*/ 319 h 319"/>
              <a:gd name="T104" fmla="*/ 220 w 1887"/>
              <a:gd name="T105" fmla="*/ 231 h 319"/>
              <a:gd name="T106" fmla="*/ 318 w 1887"/>
              <a:gd name="T107" fmla="*/ 177 h 319"/>
              <a:gd name="T108" fmla="*/ 13 w 1887"/>
              <a:gd name="T109" fmla="*/ 96 h 319"/>
              <a:gd name="T110" fmla="*/ 280 w 1887"/>
              <a:gd name="T111" fmla="*/ 54 h 319"/>
              <a:gd name="T112" fmla="*/ 42 w 1887"/>
              <a:gd name="T113" fmla="*/ 50 h 319"/>
              <a:gd name="T114" fmla="*/ 183 w 1887"/>
              <a:gd name="T115" fmla="*/ 0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887" h="319">
                <a:moveTo>
                  <a:pt x="1859" y="150"/>
                </a:moveTo>
                <a:cubicBezTo>
                  <a:pt x="1858" y="145"/>
                  <a:pt x="1856" y="142"/>
                  <a:pt x="1854" y="139"/>
                </a:cubicBezTo>
                <a:cubicBezTo>
                  <a:pt x="1851" y="136"/>
                  <a:pt x="1848" y="135"/>
                  <a:pt x="1844" y="135"/>
                </a:cubicBezTo>
                <a:cubicBezTo>
                  <a:pt x="1835" y="135"/>
                  <a:pt x="1830" y="140"/>
                  <a:pt x="1828" y="150"/>
                </a:cubicBezTo>
                <a:lnTo>
                  <a:pt x="1859" y="150"/>
                </a:lnTo>
                <a:close/>
                <a:moveTo>
                  <a:pt x="1887" y="197"/>
                </a:moveTo>
                <a:cubicBezTo>
                  <a:pt x="1883" y="200"/>
                  <a:pt x="1877" y="203"/>
                  <a:pt x="1871" y="204"/>
                </a:cubicBezTo>
                <a:cubicBezTo>
                  <a:pt x="1865" y="206"/>
                  <a:pt x="1858" y="207"/>
                  <a:pt x="1851" y="207"/>
                </a:cubicBezTo>
                <a:cubicBezTo>
                  <a:pt x="1843" y="207"/>
                  <a:pt x="1835" y="206"/>
                  <a:pt x="1829" y="203"/>
                </a:cubicBezTo>
                <a:cubicBezTo>
                  <a:pt x="1822" y="201"/>
                  <a:pt x="1817" y="198"/>
                  <a:pt x="1812" y="194"/>
                </a:cubicBezTo>
                <a:cubicBezTo>
                  <a:pt x="1807" y="190"/>
                  <a:pt x="1804" y="185"/>
                  <a:pt x="1801" y="179"/>
                </a:cubicBezTo>
                <a:cubicBezTo>
                  <a:pt x="1799" y="173"/>
                  <a:pt x="1798" y="167"/>
                  <a:pt x="1798" y="160"/>
                </a:cubicBezTo>
                <a:cubicBezTo>
                  <a:pt x="1798" y="153"/>
                  <a:pt x="1799" y="146"/>
                  <a:pt x="1801" y="141"/>
                </a:cubicBezTo>
                <a:cubicBezTo>
                  <a:pt x="1803" y="135"/>
                  <a:pt x="1806" y="130"/>
                  <a:pt x="1811" y="126"/>
                </a:cubicBezTo>
                <a:cubicBezTo>
                  <a:pt x="1815" y="122"/>
                  <a:pt x="1820" y="118"/>
                  <a:pt x="1825" y="116"/>
                </a:cubicBezTo>
                <a:cubicBezTo>
                  <a:pt x="1831" y="114"/>
                  <a:pt x="1837" y="113"/>
                  <a:pt x="1844" y="113"/>
                </a:cubicBezTo>
                <a:cubicBezTo>
                  <a:pt x="1851" y="113"/>
                  <a:pt x="1857" y="114"/>
                  <a:pt x="1862" y="116"/>
                </a:cubicBezTo>
                <a:cubicBezTo>
                  <a:pt x="1867" y="118"/>
                  <a:pt x="1872" y="121"/>
                  <a:pt x="1876" y="125"/>
                </a:cubicBezTo>
                <a:cubicBezTo>
                  <a:pt x="1880" y="128"/>
                  <a:pt x="1882" y="133"/>
                  <a:pt x="1884" y="138"/>
                </a:cubicBezTo>
                <a:cubicBezTo>
                  <a:pt x="1886" y="144"/>
                  <a:pt x="1887" y="150"/>
                  <a:pt x="1887" y="157"/>
                </a:cubicBezTo>
                <a:cubicBezTo>
                  <a:pt x="1887" y="161"/>
                  <a:pt x="1887" y="165"/>
                  <a:pt x="1886" y="168"/>
                </a:cubicBezTo>
                <a:cubicBezTo>
                  <a:pt x="1828" y="168"/>
                  <a:pt x="1828" y="168"/>
                  <a:pt x="1828" y="168"/>
                </a:cubicBezTo>
                <a:cubicBezTo>
                  <a:pt x="1831" y="178"/>
                  <a:pt x="1840" y="183"/>
                  <a:pt x="1854" y="183"/>
                </a:cubicBezTo>
                <a:cubicBezTo>
                  <a:pt x="1858" y="183"/>
                  <a:pt x="1862" y="182"/>
                  <a:pt x="1866" y="181"/>
                </a:cubicBezTo>
                <a:cubicBezTo>
                  <a:pt x="1870" y="180"/>
                  <a:pt x="1874" y="179"/>
                  <a:pt x="1877" y="178"/>
                </a:cubicBezTo>
                <a:lnTo>
                  <a:pt x="1887" y="197"/>
                </a:lnTo>
                <a:close/>
                <a:moveTo>
                  <a:pt x="1794" y="198"/>
                </a:moveTo>
                <a:cubicBezTo>
                  <a:pt x="1790" y="201"/>
                  <a:pt x="1785" y="203"/>
                  <a:pt x="1779" y="204"/>
                </a:cubicBezTo>
                <a:cubicBezTo>
                  <a:pt x="1774" y="206"/>
                  <a:pt x="1769" y="206"/>
                  <a:pt x="1763" y="206"/>
                </a:cubicBezTo>
                <a:cubicBezTo>
                  <a:pt x="1755" y="206"/>
                  <a:pt x="1748" y="205"/>
                  <a:pt x="1742" y="203"/>
                </a:cubicBezTo>
                <a:cubicBezTo>
                  <a:pt x="1736" y="201"/>
                  <a:pt x="1731" y="198"/>
                  <a:pt x="1727" y="194"/>
                </a:cubicBezTo>
                <a:cubicBezTo>
                  <a:pt x="1723" y="190"/>
                  <a:pt x="1719" y="185"/>
                  <a:pt x="1717" y="179"/>
                </a:cubicBezTo>
                <a:cubicBezTo>
                  <a:pt x="1715" y="173"/>
                  <a:pt x="1714" y="167"/>
                  <a:pt x="1714" y="160"/>
                </a:cubicBezTo>
                <a:cubicBezTo>
                  <a:pt x="1714" y="153"/>
                  <a:pt x="1715" y="147"/>
                  <a:pt x="1718" y="141"/>
                </a:cubicBezTo>
                <a:cubicBezTo>
                  <a:pt x="1720" y="135"/>
                  <a:pt x="1723" y="130"/>
                  <a:pt x="1728" y="126"/>
                </a:cubicBezTo>
                <a:cubicBezTo>
                  <a:pt x="1732" y="122"/>
                  <a:pt x="1737" y="119"/>
                  <a:pt x="1743" y="116"/>
                </a:cubicBezTo>
                <a:cubicBezTo>
                  <a:pt x="1749" y="114"/>
                  <a:pt x="1756" y="113"/>
                  <a:pt x="1763" y="113"/>
                </a:cubicBezTo>
                <a:cubicBezTo>
                  <a:pt x="1773" y="113"/>
                  <a:pt x="1781" y="115"/>
                  <a:pt x="1788" y="118"/>
                </a:cubicBezTo>
                <a:cubicBezTo>
                  <a:pt x="1784" y="144"/>
                  <a:pt x="1784" y="144"/>
                  <a:pt x="1784" y="144"/>
                </a:cubicBezTo>
                <a:cubicBezTo>
                  <a:pt x="1782" y="143"/>
                  <a:pt x="1779" y="142"/>
                  <a:pt x="1775" y="141"/>
                </a:cubicBezTo>
                <a:cubicBezTo>
                  <a:pt x="1772" y="141"/>
                  <a:pt x="1769" y="140"/>
                  <a:pt x="1767" y="140"/>
                </a:cubicBezTo>
                <a:cubicBezTo>
                  <a:pt x="1760" y="140"/>
                  <a:pt x="1755" y="142"/>
                  <a:pt x="1751" y="146"/>
                </a:cubicBezTo>
                <a:cubicBezTo>
                  <a:pt x="1747" y="149"/>
                  <a:pt x="1745" y="154"/>
                  <a:pt x="1745" y="160"/>
                </a:cubicBezTo>
                <a:cubicBezTo>
                  <a:pt x="1745" y="166"/>
                  <a:pt x="1747" y="170"/>
                  <a:pt x="1751" y="174"/>
                </a:cubicBezTo>
                <a:cubicBezTo>
                  <a:pt x="1755" y="177"/>
                  <a:pt x="1760" y="179"/>
                  <a:pt x="1767" y="179"/>
                </a:cubicBezTo>
                <a:cubicBezTo>
                  <a:pt x="1770" y="179"/>
                  <a:pt x="1772" y="179"/>
                  <a:pt x="1775" y="178"/>
                </a:cubicBezTo>
                <a:cubicBezTo>
                  <a:pt x="1778" y="178"/>
                  <a:pt x="1780" y="177"/>
                  <a:pt x="1782" y="176"/>
                </a:cubicBezTo>
                <a:lnTo>
                  <a:pt x="1794" y="198"/>
                </a:lnTo>
                <a:close/>
                <a:moveTo>
                  <a:pt x="1656" y="179"/>
                </a:moveTo>
                <a:cubicBezTo>
                  <a:pt x="1662" y="179"/>
                  <a:pt x="1666" y="177"/>
                  <a:pt x="1669" y="174"/>
                </a:cubicBezTo>
                <a:cubicBezTo>
                  <a:pt x="1673" y="170"/>
                  <a:pt x="1674" y="165"/>
                  <a:pt x="1674" y="160"/>
                </a:cubicBezTo>
                <a:cubicBezTo>
                  <a:pt x="1674" y="154"/>
                  <a:pt x="1673" y="149"/>
                  <a:pt x="1669" y="145"/>
                </a:cubicBezTo>
                <a:cubicBezTo>
                  <a:pt x="1666" y="142"/>
                  <a:pt x="1662" y="140"/>
                  <a:pt x="1656" y="140"/>
                </a:cubicBezTo>
                <a:cubicBezTo>
                  <a:pt x="1651" y="140"/>
                  <a:pt x="1647" y="142"/>
                  <a:pt x="1643" y="145"/>
                </a:cubicBezTo>
                <a:cubicBezTo>
                  <a:pt x="1640" y="149"/>
                  <a:pt x="1638" y="154"/>
                  <a:pt x="1638" y="160"/>
                </a:cubicBezTo>
                <a:cubicBezTo>
                  <a:pt x="1638" y="165"/>
                  <a:pt x="1640" y="170"/>
                  <a:pt x="1643" y="174"/>
                </a:cubicBezTo>
                <a:cubicBezTo>
                  <a:pt x="1647" y="177"/>
                  <a:pt x="1651" y="179"/>
                  <a:pt x="1656" y="179"/>
                </a:cubicBezTo>
                <a:moveTo>
                  <a:pt x="1648" y="207"/>
                </a:moveTo>
                <a:cubicBezTo>
                  <a:pt x="1642" y="207"/>
                  <a:pt x="1637" y="206"/>
                  <a:pt x="1632" y="203"/>
                </a:cubicBezTo>
                <a:cubicBezTo>
                  <a:pt x="1627" y="201"/>
                  <a:pt x="1622" y="198"/>
                  <a:pt x="1619" y="194"/>
                </a:cubicBezTo>
                <a:cubicBezTo>
                  <a:pt x="1615" y="189"/>
                  <a:pt x="1613" y="185"/>
                  <a:pt x="1611" y="179"/>
                </a:cubicBezTo>
                <a:cubicBezTo>
                  <a:pt x="1609" y="173"/>
                  <a:pt x="1608" y="167"/>
                  <a:pt x="1608" y="160"/>
                </a:cubicBezTo>
                <a:cubicBezTo>
                  <a:pt x="1608" y="153"/>
                  <a:pt x="1609" y="147"/>
                  <a:pt x="1611" y="141"/>
                </a:cubicBezTo>
                <a:cubicBezTo>
                  <a:pt x="1613" y="135"/>
                  <a:pt x="1616" y="130"/>
                  <a:pt x="1619" y="126"/>
                </a:cubicBezTo>
                <a:cubicBezTo>
                  <a:pt x="1623" y="122"/>
                  <a:pt x="1627" y="119"/>
                  <a:pt x="1633" y="116"/>
                </a:cubicBezTo>
                <a:cubicBezTo>
                  <a:pt x="1638" y="114"/>
                  <a:pt x="1643" y="113"/>
                  <a:pt x="1649" y="113"/>
                </a:cubicBezTo>
                <a:cubicBezTo>
                  <a:pt x="1654" y="113"/>
                  <a:pt x="1659" y="114"/>
                  <a:pt x="1663" y="116"/>
                </a:cubicBezTo>
                <a:cubicBezTo>
                  <a:pt x="1668" y="118"/>
                  <a:pt x="1671" y="122"/>
                  <a:pt x="1674" y="126"/>
                </a:cubicBezTo>
                <a:cubicBezTo>
                  <a:pt x="1674" y="115"/>
                  <a:pt x="1674" y="115"/>
                  <a:pt x="1674" y="115"/>
                </a:cubicBezTo>
                <a:cubicBezTo>
                  <a:pt x="1703" y="115"/>
                  <a:pt x="1703" y="115"/>
                  <a:pt x="1703" y="115"/>
                </a:cubicBezTo>
                <a:cubicBezTo>
                  <a:pt x="1703" y="204"/>
                  <a:pt x="1703" y="204"/>
                  <a:pt x="1703" y="204"/>
                </a:cubicBezTo>
                <a:cubicBezTo>
                  <a:pt x="1674" y="204"/>
                  <a:pt x="1674" y="204"/>
                  <a:pt x="1674" y="204"/>
                </a:cubicBezTo>
                <a:cubicBezTo>
                  <a:pt x="1674" y="194"/>
                  <a:pt x="1674" y="194"/>
                  <a:pt x="1674" y="194"/>
                </a:cubicBezTo>
                <a:cubicBezTo>
                  <a:pt x="1671" y="198"/>
                  <a:pt x="1668" y="201"/>
                  <a:pt x="1663" y="203"/>
                </a:cubicBezTo>
                <a:cubicBezTo>
                  <a:pt x="1659" y="206"/>
                  <a:pt x="1654" y="207"/>
                  <a:pt x="1648" y="207"/>
                </a:cubicBezTo>
                <a:moveTo>
                  <a:pt x="1549" y="179"/>
                </a:moveTo>
                <a:cubicBezTo>
                  <a:pt x="1554" y="179"/>
                  <a:pt x="1559" y="177"/>
                  <a:pt x="1562" y="174"/>
                </a:cubicBezTo>
                <a:cubicBezTo>
                  <a:pt x="1565" y="170"/>
                  <a:pt x="1567" y="165"/>
                  <a:pt x="1567" y="160"/>
                </a:cubicBezTo>
                <a:cubicBezTo>
                  <a:pt x="1567" y="154"/>
                  <a:pt x="1565" y="149"/>
                  <a:pt x="1562" y="145"/>
                </a:cubicBezTo>
                <a:cubicBezTo>
                  <a:pt x="1559" y="142"/>
                  <a:pt x="1554" y="140"/>
                  <a:pt x="1549" y="140"/>
                </a:cubicBezTo>
                <a:cubicBezTo>
                  <a:pt x="1544" y="140"/>
                  <a:pt x="1540" y="142"/>
                  <a:pt x="1536" y="145"/>
                </a:cubicBezTo>
                <a:cubicBezTo>
                  <a:pt x="1533" y="149"/>
                  <a:pt x="1531" y="154"/>
                  <a:pt x="1531" y="160"/>
                </a:cubicBezTo>
                <a:cubicBezTo>
                  <a:pt x="1531" y="165"/>
                  <a:pt x="1533" y="170"/>
                  <a:pt x="1536" y="174"/>
                </a:cubicBezTo>
                <a:cubicBezTo>
                  <a:pt x="1540" y="177"/>
                  <a:pt x="1544" y="179"/>
                  <a:pt x="1549" y="179"/>
                </a:cubicBezTo>
                <a:moveTo>
                  <a:pt x="1502" y="115"/>
                </a:moveTo>
                <a:cubicBezTo>
                  <a:pt x="1531" y="115"/>
                  <a:pt x="1531" y="115"/>
                  <a:pt x="1531" y="115"/>
                </a:cubicBezTo>
                <a:cubicBezTo>
                  <a:pt x="1531" y="125"/>
                  <a:pt x="1531" y="125"/>
                  <a:pt x="1531" y="125"/>
                </a:cubicBezTo>
                <a:cubicBezTo>
                  <a:pt x="1534" y="121"/>
                  <a:pt x="1538" y="118"/>
                  <a:pt x="1542" y="116"/>
                </a:cubicBezTo>
                <a:cubicBezTo>
                  <a:pt x="1547" y="114"/>
                  <a:pt x="1552" y="113"/>
                  <a:pt x="1558" y="113"/>
                </a:cubicBezTo>
                <a:cubicBezTo>
                  <a:pt x="1563" y="113"/>
                  <a:pt x="1569" y="114"/>
                  <a:pt x="1574" y="116"/>
                </a:cubicBezTo>
                <a:cubicBezTo>
                  <a:pt x="1579" y="118"/>
                  <a:pt x="1583" y="122"/>
                  <a:pt x="1587" y="126"/>
                </a:cubicBezTo>
                <a:cubicBezTo>
                  <a:pt x="1590" y="130"/>
                  <a:pt x="1593" y="135"/>
                  <a:pt x="1595" y="140"/>
                </a:cubicBezTo>
                <a:cubicBezTo>
                  <a:pt x="1597" y="146"/>
                  <a:pt x="1598" y="152"/>
                  <a:pt x="1598" y="159"/>
                </a:cubicBezTo>
                <a:cubicBezTo>
                  <a:pt x="1598" y="166"/>
                  <a:pt x="1597" y="172"/>
                  <a:pt x="1595" y="178"/>
                </a:cubicBezTo>
                <a:cubicBezTo>
                  <a:pt x="1593" y="184"/>
                  <a:pt x="1590" y="189"/>
                  <a:pt x="1586" y="193"/>
                </a:cubicBezTo>
                <a:cubicBezTo>
                  <a:pt x="1582" y="197"/>
                  <a:pt x="1578" y="201"/>
                  <a:pt x="1573" y="203"/>
                </a:cubicBezTo>
                <a:cubicBezTo>
                  <a:pt x="1568" y="205"/>
                  <a:pt x="1563" y="207"/>
                  <a:pt x="1557" y="207"/>
                </a:cubicBezTo>
                <a:cubicBezTo>
                  <a:pt x="1552" y="207"/>
                  <a:pt x="1547" y="206"/>
                  <a:pt x="1543" y="204"/>
                </a:cubicBezTo>
                <a:cubicBezTo>
                  <a:pt x="1539" y="202"/>
                  <a:pt x="1536" y="199"/>
                  <a:pt x="1533" y="196"/>
                </a:cubicBezTo>
                <a:cubicBezTo>
                  <a:pt x="1533" y="243"/>
                  <a:pt x="1533" y="243"/>
                  <a:pt x="1533" y="243"/>
                </a:cubicBezTo>
                <a:cubicBezTo>
                  <a:pt x="1502" y="243"/>
                  <a:pt x="1502" y="243"/>
                  <a:pt x="1502" y="243"/>
                </a:cubicBezTo>
                <a:lnTo>
                  <a:pt x="1502" y="115"/>
                </a:lnTo>
                <a:close/>
                <a:moveTo>
                  <a:pt x="1455" y="135"/>
                </a:moveTo>
                <a:cubicBezTo>
                  <a:pt x="1449" y="135"/>
                  <a:pt x="1445" y="137"/>
                  <a:pt x="1445" y="140"/>
                </a:cubicBezTo>
                <a:cubicBezTo>
                  <a:pt x="1445" y="142"/>
                  <a:pt x="1446" y="144"/>
                  <a:pt x="1448" y="145"/>
                </a:cubicBezTo>
                <a:cubicBezTo>
                  <a:pt x="1450" y="146"/>
                  <a:pt x="1454" y="147"/>
                  <a:pt x="1459" y="148"/>
                </a:cubicBezTo>
                <a:cubicBezTo>
                  <a:pt x="1469" y="151"/>
                  <a:pt x="1477" y="154"/>
                  <a:pt x="1482" y="159"/>
                </a:cubicBezTo>
                <a:cubicBezTo>
                  <a:pt x="1487" y="164"/>
                  <a:pt x="1489" y="170"/>
                  <a:pt x="1489" y="179"/>
                </a:cubicBezTo>
                <a:cubicBezTo>
                  <a:pt x="1489" y="187"/>
                  <a:pt x="1486" y="194"/>
                  <a:pt x="1479" y="199"/>
                </a:cubicBezTo>
                <a:cubicBezTo>
                  <a:pt x="1472" y="204"/>
                  <a:pt x="1462" y="207"/>
                  <a:pt x="1449" y="207"/>
                </a:cubicBezTo>
                <a:cubicBezTo>
                  <a:pt x="1442" y="207"/>
                  <a:pt x="1436" y="206"/>
                  <a:pt x="1429" y="204"/>
                </a:cubicBezTo>
                <a:cubicBezTo>
                  <a:pt x="1423" y="203"/>
                  <a:pt x="1418" y="201"/>
                  <a:pt x="1414" y="198"/>
                </a:cubicBezTo>
                <a:cubicBezTo>
                  <a:pt x="1424" y="180"/>
                  <a:pt x="1424" y="180"/>
                  <a:pt x="1424" y="180"/>
                </a:cubicBezTo>
                <a:cubicBezTo>
                  <a:pt x="1427" y="181"/>
                  <a:pt x="1431" y="182"/>
                  <a:pt x="1436" y="183"/>
                </a:cubicBezTo>
                <a:cubicBezTo>
                  <a:pt x="1440" y="184"/>
                  <a:pt x="1444" y="184"/>
                  <a:pt x="1447" y="184"/>
                </a:cubicBezTo>
                <a:cubicBezTo>
                  <a:pt x="1455" y="184"/>
                  <a:pt x="1458" y="182"/>
                  <a:pt x="1458" y="179"/>
                </a:cubicBezTo>
                <a:cubicBezTo>
                  <a:pt x="1458" y="178"/>
                  <a:pt x="1458" y="177"/>
                  <a:pt x="1458" y="176"/>
                </a:cubicBezTo>
                <a:cubicBezTo>
                  <a:pt x="1458" y="176"/>
                  <a:pt x="1457" y="175"/>
                  <a:pt x="1456" y="175"/>
                </a:cubicBezTo>
                <a:cubicBezTo>
                  <a:pt x="1455" y="174"/>
                  <a:pt x="1454" y="173"/>
                  <a:pt x="1452" y="173"/>
                </a:cubicBezTo>
                <a:cubicBezTo>
                  <a:pt x="1450" y="172"/>
                  <a:pt x="1448" y="172"/>
                  <a:pt x="1445" y="171"/>
                </a:cubicBezTo>
                <a:cubicBezTo>
                  <a:pt x="1440" y="170"/>
                  <a:pt x="1435" y="168"/>
                  <a:pt x="1432" y="166"/>
                </a:cubicBezTo>
                <a:cubicBezTo>
                  <a:pt x="1428" y="164"/>
                  <a:pt x="1425" y="162"/>
                  <a:pt x="1422" y="160"/>
                </a:cubicBezTo>
                <a:cubicBezTo>
                  <a:pt x="1420" y="157"/>
                  <a:pt x="1418" y="155"/>
                  <a:pt x="1417" y="152"/>
                </a:cubicBezTo>
                <a:cubicBezTo>
                  <a:pt x="1416" y="148"/>
                  <a:pt x="1415" y="145"/>
                  <a:pt x="1415" y="141"/>
                </a:cubicBezTo>
                <a:cubicBezTo>
                  <a:pt x="1415" y="132"/>
                  <a:pt x="1418" y="125"/>
                  <a:pt x="1425" y="120"/>
                </a:cubicBezTo>
                <a:cubicBezTo>
                  <a:pt x="1432" y="115"/>
                  <a:pt x="1441" y="113"/>
                  <a:pt x="1453" y="113"/>
                </a:cubicBezTo>
                <a:cubicBezTo>
                  <a:pt x="1459" y="113"/>
                  <a:pt x="1465" y="113"/>
                  <a:pt x="1471" y="115"/>
                </a:cubicBezTo>
                <a:cubicBezTo>
                  <a:pt x="1476" y="116"/>
                  <a:pt x="1481" y="117"/>
                  <a:pt x="1485" y="120"/>
                </a:cubicBezTo>
                <a:cubicBezTo>
                  <a:pt x="1482" y="142"/>
                  <a:pt x="1482" y="142"/>
                  <a:pt x="1482" y="142"/>
                </a:cubicBezTo>
                <a:cubicBezTo>
                  <a:pt x="1478" y="140"/>
                  <a:pt x="1473" y="138"/>
                  <a:pt x="1468" y="137"/>
                </a:cubicBezTo>
                <a:cubicBezTo>
                  <a:pt x="1464" y="136"/>
                  <a:pt x="1459" y="135"/>
                  <a:pt x="1455" y="135"/>
                </a:cubicBezTo>
                <a:moveTo>
                  <a:pt x="1356" y="181"/>
                </a:moveTo>
                <a:cubicBezTo>
                  <a:pt x="1362" y="181"/>
                  <a:pt x="1366" y="179"/>
                  <a:pt x="1370" y="175"/>
                </a:cubicBezTo>
                <a:cubicBezTo>
                  <a:pt x="1373" y="171"/>
                  <a:pt x="1375" y="166"/>
                  <a:pt x="1375" y="160"/>
                </a:cubicBezTo>
                <a:cubicBezTo>
                  <a:pt x="1375" y="153"/>
                  <a:pt x="1373" y="148"/>
                  <a:pt x="1370" y="144"/>
                </a:cubicBezTo>
                <a:cubicBezTo>
                  <a:pt x="1366" y="140"/>
                  <a:pt x="1362" y="139"/>
                  <a:pt x="1356" y="139"/>
                </a:cubicBezTo>
                <a:cubicBezTo>
                  <a:pt x="1350" y="139"/>
                  <a:pt x="1345" y="140"/>
                  <a:pt x="1342" y="144"/>
                </a:cubicBezTo>
                <a:cubicBezTo>
                  <a:pt x="1338" y="148"/>
                  <a:pt x="1337" y="153"/>
                  <a:pt x="1337" y="160"/>
                </a:cubicBezTo>
                <a:cubicBezTo>
                  <a:pt x="1337" y="166"/>
                  <a:pt x="1338" y="171"/>
                  <a:pt x="1342" y="175"/>
                </a:cubicBezTo>
                <a:cubicBezTo>
                  <a:pt x="1345" y="179"/>
                  <a:pt x="1350" y="181"/>
                  <a:pt x="1356" y="181"/>
                </a:cubicBezTo>
                <a:moveTo>
                  <a:pt x="1356" y="207"/>
                </a:moveTo>
                <a:cubicBezTo>
                  <a:pt x="1349" y="207"/>
                  <a:pt x="1342" y="205"/>
                  <a:pt x="1336" y="203"/>
                </a:cubicBezTo>
                <a:cubicBezTo>
                  <a:pt x="1330" y="201"/>
                  <a:pt x="1325" y="198"/>
                  <a:pt x="1321" y="193"/>
                </a:cubicBezTo>
                <a:cubicBezTo>
                  <a:pt x="1317" y="189"/>
                  <a:pt x="1313" y="184"/>
                  <a:pt x="1311" y="178"/>
                </a:cubicBezTo>
                <a:cubicBezTo>
                  <a:pt x="1308" y="173"/>
                  <a:pt x="1307" y="166"/>
                  <a:pt x="1307" y="160"/>
                </a:cubicBezTo>
                <a:cubicBezTo>
                  <a:pt x="1307" y="153"/>
                  <a:pt x="1308" y="147"/>
                  <a:pt x="1311" y="141"/>
                </a:cubicBezTo>
                <a:cubicBezTo>
                  <a:pt x="1313" y="135"/>
                  <a:pt x="1317" y="130"/>
                  <a:pt x="1321" y="126"/>
                </a:cubicBezTo>
                <a:cubicBezTo>
                  <a:pt x="1325" y="122"/>
                  <a:pt x="1331" y="118"/>
                  <a:pt x="1337" y="116"/>
                </a:cubicBezTo>
                <a:cubicBezTo>
                  <a:pt x="1342" y="114"/>
                  <a:pt x="1349" y="113"/>
                  <a:pt x="1356" y="113"/>
                </a:cubicBezTo>
                <a:cubicBezTo>
                  <a:pt x="1363" y="113"/>
                  <a:pt x="1369" y="114"/>
                  <a:pt x="1375" y="116"/>
                </a:cubicBezTo>
                <a:cubicBezTo>
                  <a:pt x="1381" y="118"/>
                  <a:pt x="1386" y="122"/>
                  <a:pt x="1391" y="126"/>
                </a:cubicBezTo>
                <a:cubicBezTo>
                  <a:pt x="1395" y="130"/>
                  <a:pt x="1398" y="135"/>
                  <a:pt x="1401" y="141"/>
                </a:cubicBezTo>
                <a:cubicBezTo>
                  <a:pt x="1403" y="147"/>
                  <a:pt x="1404" y="153"/>
                  <a:pt x="1404" y="160"/>
                </a:cubicBezTo>
                <a:cubicBezTo>
                  <a:pt x="1404" y="166"/>
                  <a:pt x="1403" y="173"/>
                  <a:pt x="1401" y="178"/>
                </a:cubicBezTo>
                <a:cubicBezTo>
                  <a:pt x="1398" y="184"/>
                  <a:pt x="1395" y="189"/>
                  <a:pt x="1391" y="193"/>
                </a:cubicBezTo>
                <a:cubicBezTo>
                  <a:pt x="1386" y="197"/>
                  <a:pt x="1381" y="201"/>
                  <a:pt x="1375" y="203"/>
                </a:cubicBezTo>
                <a:cubicBezTo>
                  <a:pt x="1369" y="205"/>
                  <a:pt x="1363" y="207"/>
                  <a:pt x="1356" y="207"/>
                </a:cubicBezTo>
                <a:moveTo>
                  <a:pt x="1239" y="115"/>
                </a:moveTo>
                <a:cubicBezTo>
                  <a:pt x="1269" y="115"/>
                  <a:pt x="1269" y="115"/>
                  <a:pt x="1269" y="115"/>
                </a:cubicBezTo>
                <a:cubicBezTo>
                  <a:pt x="1269" y="129"/>
                  <a:pt x="1269" y="129"/>
                  <a:pt x="1269" y="129"/>
                </a:cubicBezTo>
                <a:cubicBezTo>
                  <a:pt x="1271" y="124"/>
                  <a:pt x="1274" y="120"/>
                  <a:pt x="1278" y="118"/>
                </a:cubicBezTo>
                <a:cubicBezTo>
                  <a:pt x="1282" y="115"/>
                  <a:pt x="1286" y="114"/>
                  <a:pt x="1291" y="114"/>
                </a:cubicBezTo>
                <a:cubicBezTo>
                  <a:pt x="1295" y="114"/>
                  <a:pt x="1299" y="114"/>
                  <a:pt x="1301" y="116"/>
                </a:cubicBezTo>
                <a:cubicBezTo>
                  <a:pt x="1299" y="145"/>
                  <a:pt x="1299" y="145"/>
                  <a:pt x="1299" y="145"/>
                </a:cubicBezTo>
                <a:cubicBezTo>
                  <a:pt x="1297" y="144"/>
                  <a:pt x="1296" y="143"/>
                  <a:pt x="1293" y="143"/>
                </a:cubicBezTo>
                <a:cubicBezTo>
                  <a:pt x="1291" y="143"/>
                  <a:pt x="1289" y="142"/>
                  <a:pt x="1288" y="142"/>
                </a:cubicBezTo>
                <a:cubicBezTo>
                  <a:pt x="1276" y="142"/>
                  <a:pt x="1270" y="150"/>
                  <a:pt x="1270" y="166"/>
                </a:cubicBezTo>
                <a:cubicBezTo>
                  <a:pt x="1270" y="204"/>
                  <a:pt x="1270" y="204"/>
                  <a:pt x="1270" y="204"/>
                </a:cubicBezTo>
                <a:cubicBezTo>
                  <a:pt x="1239" y="204"/>
                  <a:pt x="1239" y="204"/>
                  <a:pt x="1239" y="204"/>
                </a:cubicBezTo>
                <a:lnTo>
                  <a:pt x="1239" y="115"/>
                </a:lnTo>
                <a:close/>
                <a:moveTo>
                  <a:pt x="1195" y="150"/>
                </a:moveTo>
                <a:cubicBezTo>
                  <a:pt x="1195" y="145"/>
                  <a:pt x="1193" y="142"/>
                  <a:pt x="1191" y="139"/>
                </a:cubicBezTo>
                <a:cubicBezTo>
                  <a:pt x="1188" y="136"/>
                  <a:pt x="1184" y="135"/>
                  <a:pt x="1180" y="135"/>
                </a:cubicBezTo>
                <a:cubicBezTo>
                  <a:pt x="1172" y="135"/>
                  <a:pt x="1166" y="140"/>
                  <a:pt x="1164" y="150"/>
                </a:cubicBezTo>
                <a:lnTo>
                  <a:pt x="1195" y="150"/>
                </a:lnTo>
                <a:close/>
                <a:moveTo>
                  <a:pt x="1224" y="197"/>
                </a:moveTo>
                <a:cubicBezTo>
                  <a:pt x="1219" y="200"/>
                  <a:pt x="1214" y="203"/>
                  <a:pt x="1208" y="204"/>
                </a:cubicBezTo>
                <a:cubicBezTo>
                  <a:pt x="1201" y="206"/>
                  <a:pt x="1195" y="207"/>
                  <a:pt x="1188" y="207"/>
                </a:cubicBezTo>
                <a:cubicBezTo>
                  <a:pt x="1180" y="207"/>
                  <a:pt x="1172" y="206"/>
                  <a:pt x="1166" y="203"/>
                </a:cubicBezTo>
                <a:cubicBezTo>
                  <a:pt x="1159" y="201"/>
                  <a:pt x="1153" y="198"/>
                  <a:pt x="1149" y="194"/>
                </a:cubicBezTo>
                <a:cubicBezTo>
                  <a:pt x="1144" y="190"/>
                  <a:pt x="1141" y="185"/>
                  <a:pt x="1138" y="179"/>
                </a:cubicBezTo>
                <a:cubicBezTo>
                  <a:pt x="1136" y="173"/>
                  <a:pt x="1134" y="167"/>
                  <a:pt x="1134" y="160"/>
                </a:cubicBezTo>
                <a:cubicBezTo>
                  <a:pt x="1134" y="153"/>
                  <a:pt x="1136" y="146"/>
                  <a:pt x="1138" y="141"/>
                </a:cubicBezTo>
                <a:cubicBezTo>
                  <a:pt x="1140" y="135"/>
                  <a:pt x="1143" y="130"/>
                  <a:pt x="1147" y="126"/>
                </a:cubicBezTo>
                <a:cubicBezTo>
                  <a:pt x="1151" y="122"/>
                  <a:pt x="1156" y="118"/>
                  <a:pt x="1162" y="116"/>
                </a:cubicBezTo>
                <a:cubicBezTo>
                  <a:pt x="1168" y="114"/>
                  <a:pt x="1174" y="113"/>
                  <a:pt x="1181" y="113"/>
                </a:cubicBezTo>
                <a:cubicBezTo>
                  <a:pt x="1187" y="113"/>
                  <a:pt x="1193" y="114"/>
                  <a:pt x="1199" y="116"/>
                </a:cubicBezTo>
                <a:cubicBezTo>
                  <a:pt x="1204" y="118"/>
                  <a:pt x="1209" y="121"/>
                  <a:pt x="1212" y="125"/>
                </a:cubicBezTo>
                <a:cubicBezTo>
                  <a:pt x="1216" y="128"/>
                  <a:pt x="1219" y="133"/>
                  <a:pt x="1221" y="138"/>
                </a:cubicBezTo>
                <a:cubicBezTo>
                  <a:pt x="1223" y="144"/>
                  <a:pt x="1224" y="150"/>
                  <a:pt x="1224" y="157"/>
                </a:cubicBezTo>
                <a:cubicBezTo>
                  <a:pt x="1224" y="161"/>
                  <a:pt x="1224" y="165"/>
                  <a:pt x="1223" y="168"/>
                </a:cubicBezTo>
                <a:cubicBezTo>
                  <a:pt x="1165" y="168"/>
                  <a:pt x="1165" y="168"/>
                  <a:pt x="1165" y="168"/>
                </a:cubicBezTo>
                <a:cubicBezTo>
                  <a:pt x="1168" y="178"/>
                  <a:pt x="1176" y="183"/>
                  <a:pt x="1191" y="183"/>
                </a:cubicBezTo>
                <a:cubicBezTo>
                  <a:pt x="1194" y="183"/>
                  <a:pt x="1198" y="182"/>
                  <a:pt x="1203" y="181"/>
                </a:cubicBezTo>
                <a:cubicBezTo>
                  <a:pt x="1207" y="180"/>
                  <a:pt x="1211" y="179"/>
                  <a:pt x="1214" y="178"/>
                </a:cubicBezTo>
                <a:lnTo>
                  <a:pt x="1224" y="197"/>
                </a:lnTo>
                <a:close/>
                <a:moveTo>
                  <a:pt x="1077" y="148"/>
                </a:moveTo>
                <a:cubicBezTo>
                  <a:pt x="1062" y="103"/>
                  <a:pt x="1062" y="103"/>
                  <a:pt x="1062" y="103"/>
                </a:cubicBezTo>
                <a:cubicBezTo>
                  <a:pt x="1047" y="148"/>
                  <a:pt x="1047" y="148"/>
                  <a:pt x="1047" y="148"/>
                </a:cubicBezTo>
                <a:lnTo>
                  <a:pt x="1077" y="148"/>
                </a:lnTo>
                <a:close/>
                <a:moveTo>
                  <a:pt x="1046" y="73"/>
                </a:moveTo>
                <a:cubicBezTo>
                  <a:pt x="1081" y="73"/>
                  <a:pt x="1081" y="73"/>
                  <a:pt x="1081" y="73"/>
                </a:cubicBezTo>
                <a:cubicBezTo>
                  <a:pt x="1133" y="204"/>
                  <a:pt x="1133" y="204"/>
                  <a:pt x="1133" y="204"/>
                </a:cubicBezTo>
                <a:cubicBezTo>
                  <a:pt x="1096" y="204"/>
                  <a:pt x="1096" y="204"/>
                  <a:pt x="1096" y="204"/>
                </a:cubicBezTo>
                <a:cubicBezTo>
                  <a:pt x="1086" y="174"/>
                  <a:pt x="1086" y="174"/>
                  <a:pt x="1086" y="174"/>
                </a:cubicBezTo>
                <a:cubicBezTo>
                  <a:pt x="1039" y="174"/>
                  <a:pt x="1039" y="174"/>
                  <a:pt x="1039" y="174"/>
                </a:cubicBezTo>
                <a:cubicBezTo>
                  <a:pt x="1029" y="204"/>
                  <a:pt x="1029" y="204"/>
                  <a:pt x="1029" y="204"/>
                </a:cubicBezTo>
                <a:cubicBezTo>
                  <a:pt x="995" y="204"/>
                  <a:pt x="995" y="204"/>
                  <a:pt x="995" y="204"/>
                </a:cubicBezTo>
                <a:lnTo>
                  <a:pt x="1046" y="73"/>
                </a:lnTo>
                <a:close/>
                <a:moveTo>
                  <a:pt x="921" y="135"/>
                </a:moveTo>
                <a:cubicBezTo>
                  <a:pt x="914" y="135"/>
                  <a:pt x="911" y="137"/>
                  <a:pt x="911" y="140"/>
                </a:cubicBezTo>
                <a:cubicBezTo>
                  <a:pt x="911" y="142"/>
                  <a:pt x="912" y="144"/>
                  <a:pt x="914" y="145"/>
                </a:cubicBezTo>
                <a:cubicBezTo>
                  <a:pt x="916" y="146"/>
                  <a:pt x="919" y="147"/>
                  <a:pt x="924" y="148"/>
                </a:cubicBezTo>
                <a:cubicBezTo>
                  <a:pt x="935" y="151"/>
                  <a:pt x="943" y="154"/>
                  <a:pt x="948" y="159"/>
                </a:cubicBezTo>
                <a:cubicBezTo>
                  <a:pt x="952" y="164"/>
                  <a:pt x="955" y="170"/>
                  <a:pt x="955" y="179"/>
                </a:cubicBezTo>
                <a:cubicBezTo>
                  <a:pt x="955" y="187"/>
                  <a:pt x="951" y="194"/>
                  <a:pt x="944" y="199"/>
                </a:cubicBezTo>
                <a:cubicBezTo>
                  <a:pt x="937" y="204"/>
                  <a:pt x="928" y="207"/>
                  <a:pt x="915" y="207"/>
                </a:cubicBezTo>
                <a:cubicBezTo>
                  <a:pt x="908" y="207"/>
                  <a:pt x="901" y="206"/>
                  <a:pt x="895" y="204"/>
                </a:cubicBezTo>
                <a:cubicBezTo>
                  <a:pt x="888" y="203"/>
                  <a:pt x="883" y="201"/>
                  <a:pt x="880" y="198"/>
                </a:cubicBezTo>
                <a:cubicBezTo>
                  <a:pt x="890" y="180"/>
                  <a:pt x="890" y="180"/>
                  <a:pt x="890" y="180"/>
                </a:cubicBezTo>
                <a:cubicBezTo>
                  <a:pt x="893" y="181"/>
                  <a:pt x="897" y="182"/>
                  <a:pt x="901" y="183"/>
                </a:cubicBezTo>
                <a:cubicBezTo>
                  <a:pt x="905" y="184"/>
                  <a:pt x="909" y="184"/>
                  <a:pt x="913" y="184"/>
                </a:cubicBezTo>
                <a:cubicBezTo>
                  <a:pt x="920" y="184"/>
                  <a:pt x="924" y="182"/>
                  <a:pt x="924" y="179"/>
                </a:cubicBezTo>
                <a:cubicBezTo>
                  <a:pt x="924" y="178"/>
                  <a:pt x="924" y="177"/>
                  <a:pt x="924" y="176"/>
                </a:cubicBezTo>
                <a:cubicBezTo>
                  <a:pt x="923" y="176"/>
                  <a:pt x="923" y="175"/>
                  <a:pt x="922" y="175"/>
                </a:cubicBezTo>
                <a:cubicBezTo>
                  <a:pt x="921" y="174"/>
                  <a:pt x="919" y="173"/>
                  <a:pt x="918" y="173"/>
                </a:cubicBezTo>
                <a:cubicBezTo>
                  <a:pt x="916" y="172"/>
                  <a:pt x="914" y="172"/>
                  <a:pt x="911" y="171"/>
                </a:cubicBezTo>
                <a:cubicBezTo>
                  <a:pt x="906" y="170"/>
                  <a:pt x="901" y="168"/>
                  <a:pt x="897" y="166"/>
                </a:cubicBezTo>
                <a:cubicBezTo>
                  <a:pt x="893" y="164"/>
                  <a:pt x="890" y="162"/>
                  <a:pt x="888" y="160"/>
                </a:cubicBezTo>
                <a:cubicBezTo>
                  <a:pt x="885" y="157"/>
                  <a:pt x="884" y="155"/>
                  <a:pt x="883" y="152"/>
                </a:cubicBezTo>
                <a:cubicBezTo>
                  <a:pt x="881" y="148"/>
                  <a:pt x="881" y="145"/>
                  <a:pt x="881" y="141"/>
                </a:cubicBezTo>
                <a:cubicBezTo>
                  <a:pt x="881" y="132"/>
                  <a:pt x="884" y="125"/>
                  <a:pt x="891" y="120"/>
                </a:cubicBezTo>
                <a:cubicBezTo>
                  <a:pt x="898" y="115"/>
                  <a:pt x="907" y="113"/>
                  <a:pt x="919" y="113"/>
                </a:cubicBezTo>
                <a:cubicBezTo>
                  <a:pt x="925" y="113"/>
                  <a:pt x="931" y="113"/>
                  <a:pt x="936" y="115"/>
                </a:cubicBezTo>
                <a:cubicBezTo>
                  <a:pt x="942" y="116"/>
                  <a:pt x="947" y="117"/>
                  <a:pt x="951" y="120"/>
                </a:cubicBezTo>
                <a:cubicBezTo>
                  <a:pt x="948" y="142"/>
                  <a:pt x="948" y="142"/>
                  <a:pt x="948" y="142"/>
                </a:cubicBezTo>
                <a:cubicBezTo>
                  <a:pt x="943" y="140"/>
                  <a:pt x="939" y="138"/>
                  <a:pt x="934" y="137"/>
                </a:cubicBezTo>
                <a:cubicBezTo>
                  <a:pt x="929" y="136"/>
                  <a:pt x="925" y="135"/>
                  <a:pt x="921" y="135"/>
                </a:cubicBezTo>
                <a:moveTo>
                  <a:pt x="780" y="115"/>
                </a:moveTo>
                <a:cubicBezTo>
                  <a:pt x="810" y="115"/>
                  <a:pt x="810" y="115"/>
                  <a:pt x="810" y="115"/>
                </a:cubicBezTo>
                <a:cubicBezTo>
                  <a:pt x="810" y="126"/>
                  <a:pt x="810" y="126"/>
                  <a:pt x="810" y="126"/>
                </a:cubicBezTo>
                <a:cubicBezTo>
                  <a:pt x="812" y="122"/>
                  <a:pt x="816" y="119"/>
                  <a:pt x="820" y="116"/>
                </a:cubicBezTo>
                <a:cubicBezTo>
                  <a:pt x="825" y="114"/>
                  <a:pt x="830" y="113"/>
                  <a:pt x="836" y="113"/>
                </a:cubicBezTo>
                <a:cubicBezTo>
                  <a:pt x="846" y="113"/>
                  <a:pt x="853" y="116"/>
                  <a:pt x="859" y="122"/>
                </a:cubicBezTo>
                <a:cubicBezTo>
                  <a:pt x="864" y="128"/>
                  <a:pt x="866" y="138"/>
                  <a:pt x="866" y="150"/>
                </a:cubicBezTo>
                <a:cubicBezTo>
                  <a:pt x="866" y="204"/>
                  <a:pt x="866" y="204"/>
                  <a:pt x="866" y="204"/>
                </a:cubicBezTo>
                <a:cubicBezTo>
                  <a:pt x="836" y="204"/>
                  <a:pt x="836" y="204"/>
                  <a:pt x="836" y="204"/>
                </a:cubicBezTo>
                <a:cubicBezTo>
                  <a:pt x="836" y="156"/>
                  <a:pt x="836" y="156"/>
                  <a:pt x="836" y="156"/>
                </a:cubicBezTo>
                <a:cubicBezTo>
                  <a:pt x="836" y="145"/>
                  <a:pt x="832" y="140"/>
                  <a:pt x="824" y="140"/>
                </a:cubicBezTo>
                <a:cubicBezTo>
                  <a:pt x="819" y="140"/>
                  <a:pt x="816" y="142"/>
                  <a:pt x="814" y="144"/>
                </a:cubicBezTo>
                <a:cubicBezTo>
                  <a:pt x="812" y="147"/>
                  <a:pt x="810" y="152"/>
                  <a:pt x="810" y="157"/>
                </a:cubicBezTo>
                <a:cubicBezTo>
                  <a:pt x="810" y="204"/>
                  <a:pt x="810" y="204"/>
                  <a:pt x="810" y="204"/>
                </a:cubicBezTo>
                <a:cubicBezTo>
                  <a:pt x="780" y="204"/>
                  <a:pt x="780" y="204"/>
                  <a:pt x="780" y="204"/>
                </a:cubicBezTo>
                <a:lnTo>
                  <a:pt x="780" y="115"/>
                </a:lnTo>
                <a:close/>
                <a:moveTo>
                  <a:pt x="729" y="115"/>
                </a:moveTo>
                <a:cubicBezTo>
                  <a:pt x="760" y="115"/>
                  <a:pt x="760" y="115"/>
                  <a:pt x="760" y="115"/>
                </a:cubicBezTo>
                <a:cubicBezTo>
                  <a:pt x="760" y="204"/>
                  <a:pt x="760" y="204"/>
                  <a:pt x="760" y="204"/>
                </a:cubicBezTo>
                <a:cubicBezTo>
                  <a:pt x="729" y="204"/>
                  <a:pt x="729" y="204"/>
                  <a:pt x="729" y="204"/>
                </a:cubicBezTo>
                <a:lnTo>
                  <a:pt x="729" y="115"/>
                </a:lnTo>
                <a:close/>
                <a:moveTo>
                  <a:pt x="744" y="101"/>
                </a:moveTo>
                <a:cubicBezTo>
                  <a:pt x="739" y="101"/>
                  <a:pt x="735" y="100"/>
                  <a:pt x="732" y="97"/>
                </a:cubicBezTo>
                <a:cubicBezTo>
                  <a:pt x="729" y="94"/>
                  <a:pt x="727" y="90"/>
                  <a:pt x="727" y="85"/>
                </a:cubicBezTo>
                <a:cubicBezTo>
                  <a:pt x="727" y="80"/>
                  <a:pt x="729" y="76"/>
                  <a:pt x="732" y="73"/>
                </a:cubicBezTo>
                <a:cubicBezTo>
                  <a:pt x="735" y="70"/>
                  <a:pt x="739" y="68"/>
                  <a:pt x="744" y="68"/>
                </a:cubicBezTo>
                <a:cubicBezTo>
                  <a:pt x="749" y="68"/>
                  <a:pt x="753" y="70"/>
                  <a:pt x="757" y="73"/>
                </a:cubicBezTo>
                <a:cubicBezTo>
                  <a:pt x="760" y="76"/>
                  <a:pt x="762" y="80"/>
                  <a:pt x="762" y="85"/>
                </a:cubicBezTo>
                <a:cubicBezTo>
                  <a:pt x="762" y="90"/>
                  <a:pt x="760" y="94"/>
                  <a:pt x="757" y="97"/>
                </a:cubicBezTo>
                <a:cubicBezTo>
                  <a:pt x="753" y="100"/>
                  <a:pt x="749" y="101"/>
                  <a:pt x="744" y="101"/>
                </a:cubicBezTo>
                <a:moveTo>
                  <a:pt x="676" y="73"/>
                </a:moveTo>
                <a:cubicBezTo>
                  <a:pt x="707" y="73"/>
                  <a:pt x="707" y="73"/>
                  <a:pt x="707" y="73"/>
                </a:cubicBezTo>
                <a:cubicBezTo>
                  <a:pt x="707" y="204"/>
                  <a:pt x="707" y="204"/>
                  <a:pt x="707" y="204"/>
                </a:cubicBezTo>
                <a:cubicBezTo>
                  <a:pt x="676" y="204"/>
                  <a:pt x="676" y="204"/>
                  <a:pt x="676" y="204"/>
                </a:cubicBezTo>
                <a:lnTo>
                  <a:pt x="676" y="73"/>
                </a:lnTo>
                <a:close/>
                <a:moveTo>
                  <a:pt x="625" y="73"/>
                </a:moveTo>
                <a:cubicBezTo>
                  <a:pt x="656" y="73"/>
                  <a:pt x="656" y="73"/>
                  <a:pt x="656" y="73"/>
                </a:cubicBezTo>
                <a:cubicBezTo>
                  <a:pt x="656" y="204"/>
                  <a:pt x="656" y="204"/>
                  <a:pt x="656" y="204"/>
                </a:cubicBezTo>
                <a:cubicBezTo>
                  <a:pt x="625" y="204"/>
                  <a:pt x="625" y="204"/>
                  <a:pt x="625" y="204"/>
                </a:cubicBezTo>
                <a:lnTo>
                  <a:pt x="625" y="73"/>
                </a:lnTo>
                <a:close/>
                <a:moveTo>
                  <a:pt x="564" y="181"/>
                </a:moveTo>
                <a:cubicBezTo>
                  <a:pt x="570" y="181"/>
                  <a:pt x="574" y="179"/>
                  <a:pt x="578" y="175"/>
                </a:cubicBezTo>
                <a:cubicBezTo>
                  <a:pt x="581" y="171"/>
                  <a:pt x="583" y="166"/>
                  <a:pt x="583" y="160"/>
                </a:cubicBezTo>
                <a:cubicBezTo>
                  <a:pt x="583" y="153"/>
                  <a:pt x="581" y="148"/>
                  <a:pt x="578" y="144"/>
                </a:cubicBezTo>
                <a:cubicBezTo>
                  <a:pt x="574" y="140"/>
                  <a:pt x="570" y="139"/>
                  <a:pt x="564" y="139"/>
                </a:cubicBezTo>
                <a:cubicBezTo>
                  <a:pt x="558" y="139"/>
                  <a:pt x="553" y="140"/>
                  <a:pt x="550" y="144"/>
                </a:cubicBezTo>
                <a:cubicBezTo>
                  <a:pt x="546" y="148"/>
                  <a:pt x="544" y="153"/>
                  <a:pt x="544" y="160"/>
                </a:cubicBezTo>
                <a:cubicBezTo>
                  <a:pt x="544" y="166"/>
                  <a:pt x="546" y="171"/>
                  <a:pt x="550" y="175"/>
                </a:cubicBezTo>
                <a:cubicBezTo>
                  <a:pt x="553" y="179"/>
                  <a:pt x="558" y="181"/>
                  <a:pt x="564" y="181"/>
                </a:cubicBezTo>
                <a:moveTo>
                  <a:pt x="564" y="207"/>
                </a:moveTo>
                <a:cubicBezTo>
                  <a:pt x="557" y="207"/>
                  <a:pt x="550" y="205"/>
                  <a:pt x="544" y="203"/>
                </a:cubicBezTo>
                <a:cubicBezTo>
                  <a:pt x="538" y="200"/>
                  <a:pt x="533" y="197"/>
                  <a:pt x="529" y="192"/>
                </a:cubicBezTo>
                <a:cubicBezTo>
                  <a:pt x="524" y="188"/>
                  <a:pt x="521" y="183"/>
                  <a:pt x="518" y="177"/>
                </a:cubicBezTo>
                <a:cubicBezTo>
                  <a:pt x="516" y="171"/>
                  <a:pt x="515" y="164"/>
                  <a:pt x="515" y="158"/>
                </a:cubicBezTo>
                <a:cubicBezTo>
                  <a:pt x="515" y="151"/>
                  <a:pt x="516" y="145"/>
                  <a:pt x="518" y="139"/>
                </a:cubicBezTo>
                <a:cubicBezTo>
                  <a:pt x="521" y="134"/>
                  <a:pt x="524" y="129"/>
                  <a:pt x="529" y="125"/>
                </a:cubicBezTo>
                <a:cubicBezTo>
                  <a:pt x="533" y="121"/>
                  <a:pt x="538" y="118"/>
                  <a:pt x="544" y="116"/>
                </a:cubicBezTo>
                <a:cubicBezTo>
                  <a:pt x="550" y="114"/>
                  <a:pt x="557" y="113"/>
                  <a:pt x="564" y="113"/>
                </a:cubicBezTo>
                <a:cubicBezTo>
                  <a:pt x="571" y="113"/>
                  <a:pt x="577" y="114"/>
                  <a:pt x="583" y="116"/>
                </a:cubicBezTo>
                <a:cubicBezTo>
                  <a:pt x="589" y="118"/>
                  <a:pt x="594" y="122"/>
                  <a:pt x="599" y="126"/>
                </a:cubicBezTo>
                <a:cubicBezTo>
                  <a:pt x="603" y="130"/>
                  <a:pt x="606" y="135"/>
                  <a:pt x="609" y="141"/>
                </a:cubicBezTo>
                <a:cubicBezTo>
                  <a:pt x="611" y="147"/>
                  <a:pt x="612" y="153"/>
                  <a:pt x="612" y="160"/>
                </a:cubicBezTo>
                <a:cubicBezTo>
                  <a:pt x="612" y="166"/>
                  <a:pt x="611" y="173"/>
                  <a:pt x="609" y="178"/>
                </a:cubicBezTo>
                <a:cubicBezTo>
                  <a:pt x="606" y="184"/>
                  <a:pt x="603" y="189"/>
                  <a:pt x="599" y="193"/>
                </a:cubicBezTo>
                <a:cubicBezTo>
                  <a:pt x="594" y="197"/>
                  <a:pt x="589" y="201"/>
                  <a:pt x="583" y="203"/>
                </a:cubicBezTo>
                <a:cubicBezTo>
                  <a:pt x="577" y="205"/>
                  <a:pt x="571" y="207"/>
                  <a:pt x="564" y="207"/>
                </a:cubicBezTo>
                <a:moveTo>
                  <a:pt x="507" y="192"/>
                </a:moveTo>
                <a:cubicBezTo>
                  <a:pt x="501" y="196"/>
                  <a:pt x="494" y="200"/>
                  <a:pt x="486" y="202"/>
                </a:cubicBezTo>
                <a:cubicBezTo>
                  <a:pt x="478" y="205"/>
                  <a:pt x="469" y="206"/>
                  <a:pt x="460" y="206"/>
                </a:cubicBezTo>
                <a:cubicBezTo>
                  <a:pt x="450" y="206"/>
                  <a:pt x="440" y="204"/>
                  <a:pt x="432" y="201"/>
                </a:cubicBezTo>
                <a:cubicBezTo>
                  <a:pt x="424" y="198"/>
                  <a:pt x="417" y="194"/>
                  <a:pt x="411" y="188"/>
                </a:cubicBezTo>
                <a:cubicBezTo>
                  <a:pt x="405" y="183"/>
                  <a:pt x="401" y="176"/>
                  <a:pt x="398" y="167"/>
                </a:cubicBezTo>
                <a:cubicBezTo>
                  <a:pt x="394" y="159"/>
                  <a:pt x="393" y="150"/>
                  <a:pt x="393" y="139"/>
                </a:cubicBezTo>
                <a:cubicBezTo>
                  <a:pt x="393" y="129"/>
                  <a:pt x="395" y="120"/>
                  <a:pt x="398" y="112"/>
                </a:cubicBezTo>
                <a:cubicBezTo>
                  <a:pt x="402" y="104"/>
                  <a:pt x="406" y="96"/>
                  <a:pt x="413" y="90"/>
                </a:cubicBezTo>
                <a:cubicBezTo>
                  <a:pt x="419" y="85"/>
                  <a:pt x="427" y="80"/>
                  <a:pt x="435" y="77"/>
                </a:cubicBezTo>
                <a:cubicBezTo>
                  <a:pt x="444" y="73"/>
                  <a:pt x="454" y="72"/>
                  <a:pt x="464" y="72"/>
                </a:cubicBezTo>
                <a:cubicBezTo>
                  <a:pt x="468" y="72"/>
                  <a:pt x="472" y="72"/>
                  <a:pt x="476" y="72"/>
                </a:cubicBezTo>
                <a:cubicBezTo>
                  <a:pt x="480" y="73"/>
                  <a:pt x="484" y="74"/>
                  <a:pt x="487" y="75"/>
                </a:cubicBezTo>
                <a:cubicBezTo>
                  <a:pt x="491" y="76"/>
                  <a:pt x="495" y="77"/>
                  <a:pt x="498" y="78"/>
                </a:cubicBezTo>
                <a:cubicBezTo>
                  <a:pt x="501" y="79"/>
                  <a:pt x="504" y="81"/>
                  <a:pt x="507" y="82"/>
                </a:cubicBezTo>
                <a:cubicBezTo>
                  <a:pt x="493" y="109"/>
                  <a:pt x="493" y="109"/>
                  <a:pt x="493" y="109"/>
                </a:cubicBezTo>
                <a:cubicBezTo>
                  <a:pt x="490" y="108"/>
                  <a:pt x="488" y="107"/>
                  <a:pt x="486" y="106"/>
                </a:cubicBezTo>
                <a:cubicBezTo>
                  <a:pt x="484" y="105"/>
                  <a:pt x="482" y="104"/>
                  <a:pt x="480" y="104"/>
                </a:cubicBezTo>
                <a:cubicBezTo>
                  <a:pt x="478" y="103"/>
                  <a:pt x="476" y="103"/>
                  <a:pt x="474" y="102"/>
                </a:cubicBezTo>
                <a:cubicBezTo>
                  <a:pt x="472" y="102"/>
                  <a:pt x="469" y="102"/>
                  <a:pt x="466" y="102"/>
                </a:cubicBezTo>
                <a:cubicBezTo>
                  <a:pt x="455" y="102"/>
                  <a:pt x="445" y="105"/>
                  <a:pt x="439" y="112"/>
                </a:cubicBezTo>
                <a:cubicBezTo>
                  <a:pt x="432" y="118"/>
                  <a:pt x="428" y="127"/>
                  <a:pt x="428" y="139"/>
                </a:cubicBezTo>
                <a:cubicBezTo>
                  <a:pt x="428" y="144"/>
                  <a:pt x="429" y="149"/>
                  <a:pt x="431" y="154"/>
                </a:cubicBezTo>
                <a:cubicBezTo>
                  <a:pt x="433" y="158"/>
                  <a:pt x="435" y="162"/>
                  <a:pt x="438" y="165"/>
                </a:cubicBezTo>
                <a:cubicBezTo>
                  <a:pt x="441" y="168"/>
                  <a:pt x="445" y="171"/>
                  <a:pt x="449" y="173"/>
                </a:cubicBezTo>
                <a:cubicBezTo>
                  <a:pt x="454" y="175"/>
                  <a:pt x="459" y="175"/>
                  <a:pt x="464" y="175"/>
                </a:cubicBezTo>
                <a:cubicBezTo>
                  <a:pt x="469" y="175"/>
                  <a:pt x="474" y="175"/>
                  <a:pt x="479" y="173"/>
                </a:cubicBezTo>
                <a:cubicBezTo>
                  <a:pt x="484" y="171"/>
                  <a:pt x="489" y="168"/>
                  <a:pt x="493" y="165"/>
                </a:cubicBezTo>
                <a:lnTo>
                  <a:pt x="507" y="192"/>
                </a:lnTo>
                <a:close/>
                <a:moveTo>
                  <a:pt x="126" y="2"/>
                </a:moveTo>
                <a:cubicBezTo>
                  <a:pt x="130" y="1"/>
                  <a:pt x="133" y="1"/>
                  <a:pt x="137" y="0"/>
                </a:cubicBezTo>
                <a:cubicBezTo>
                  <a:pt x="154" y="95"/>
                  <a:pt x="154" y="95"/>
                  <a:pt x="154" y="95"/>
                </a:cubicBezTo>
                <a:cubicBezTo>
                  <a:pt x="150" y="96"/>
                  <a:pt x="146" y="96"/>
                  <a:pt x="143" y="97"/>
                </a:cubicBezTo>
                <a:lnTo>
                  <a:pt x="126" y="2"/>
                </a:lnTo>
                <a:close/>
                <a:moveTo>
                  <a:pt x="122" y="107"/>
                </a:moveTo>
                <a:cubicBezTo>
                  <a:pt x="126" y="105"/>
                  <a:pt x="129" y="102"/>
                  <a:pt x="133" y="101"/>
                </a:cubicBezTo>
                <a:cubicBezTo>
                  <a:pt x="85" y="17"/>
                  <a:pt x="85" y="17"/>
                  <a:pt x="85" y="17"/>
                </a:cubicBezTo>
                <a:cubicBezTo>
                  <a:pt x="82" y="19"/>
                  <a:pt x="78" y="21"/>
                  <a:pt x="74" y="24"/>
                </a:cubicBezTo>
                <a:lnTo>
                  <a:pt x="122" y="107"/>
                </a:lnTo>
                <a:close/>
                <a:moveTo>
                  <a:pt x="95" y="160"/>
                </a:moveTo>
                <a:cubicBezTo>
                  <a:pt x="95" y="156"/>
                  <a:pt x="95" y="153"/>
                  <a:pt x="96" y="149"/>
                </a:cubicBezTo>
                <a:cubicBezTo>
                  <a:pt x="0" y="149"/>
                  <a:pt x="0" y="149"/>
                  <a:pt x="0" y="149"/>
                </a:cubicBezTo>
                <a:cubicBezTo>
                  <a:pt x="0" y="152"/>
                  <a:pt x="0" y="156"/>
                  <a:pt x="0" y="159"/>
                </a:cubicBezTo>
                <a:cubicBezTo>
                  <a:pt x="0" y="162"/>
                  <a:pt x="0" y="165"/>
                  <a:pt x="0" y="169"/>
                </a:cubicBezTo>
                <a:cubicBezTo>
                  <a:pt x="95" y="169"/>
                  <a:pt x="95" y="169"/>
                  <a:pt x="95" y="169"/>
                </a:cubicBezTo>
                <a:cubicBezTo>
                  <a:pt x="95" y="166"/>
                  <a:pt x="95" y="163"/>
                  <a:pt x="95" y="160"/>
                </a:cubicBezTo>
                <a:moveTo>
                  <a:pt x="224" y="160"/>
                </a:moveTo>
                <a:cubicBezTo>
                  <a:pt x="224" y="195"/>
                  <a:pt x="195" y="224"/>
                  <a:pt x="159" y="224"/>
                </a:cubicBezTo>
                <a:cubicBezTo>
                  <a:pt x="128" y="224"/>
                  <a:pt x="101" y="201"/>
                  <a:pt x="96" y="171"/>
                </a:cubicBezTo>
                <a:cubicBezTo>
                  <a:pt x="6" y="203"/>
                  <a:pt x="6" y="203"/>
                  <a:pt x="6" y="203"/>
                </a:cubicBezTo>
                <a:cubicBezTo>
                  <a:pt x="8" y="210"/>
                  <a:pt x="11" y="217"/>
                  <a:pt x="14" y="224"/>
                </a:cubicBezTo>
                <a:cubicBezTo>
                  <a:pt x="103" y="191"/>
                  <a:pt x="103" y="191"/>
                  <a:pt x="103" y="191"/>
                </a:cubicBezTo>
                <a:cubicBezTo>
                  <a:pt x="30" y="253"/>
                  <a:pt x="30" y="253"/>
                  <a:pt x="30" y="253"/>
                </a:cubicBezTo>
                <a:cubicBezTo>
                  <a:pt x="34" y="259"/>
                  <a:pt x="40" y="265"/>
                  <a:pt x="45" y="271"/>
                </a:cubicBezTo>
                <a:cubicBezTo>
                  <a:pt x="113" y="213"/>
                  <a:pt x="113" y="213"/>
                  <a:pt x="113" y="213"/>
                </a:cubicBezTo>
                <a:cubicBezTo>
                  <a:pt x="69" y="291"/>
                  <a:pt x="69" y="291"/>
                  <a:pt x="69" y="291"/>
                </a:cubicBezTo>
                <a:cubicBezTo>
                  <a:pt x="76" y="296"/>
                  <a:pt x="83" y="300"/>
                  <a:pt x="91" y="304"/>
                </a:cubicBezTo>
                <a:cubicBezTo>
                  <a:pt x="133" y="231"/>
                  <a:pt x="133" y="231"/>
                  <a:pt x="133" y="231"/>
                </a:cubicBezTo>
                <a:cubicBezTo>
                  <a:pt x="118" y="314"/>
                  <a:pt x="118" y="314"/>
                  <a:pt x="118" y="314"/>
                </a:cubicBezTo>
                <a:cubicBezTo>
                  <a:pt x="127" y="317"/>
                  <a:pt x="136" y="318"/>
                  <a:pt x="146" y="319"/>
                </a:cubicBezTo>
                <a:cubicBezTo>
                  <a:pt x="159" y="241"/>
                  <a:pt x="159" y="241"/>
                  <a:pt x="159" y="241"/>
                </a:cubicBezTo>
                <a:cubicBezTo>
                  <a:pt x="173" y="319"/>
                  <a:pt x="173" y="319"/>
                  <a:pt x="173" y="319"/>
                </a:cubicBezTo>
                <a:cubicBezTo>
                  <a:pt x="183" y="318"/>
                  <a:pt x="192" y="317"/>
                  <a:pt x="202" y="314"/>
                </a:cubicBezTo>
                <a:cubicBezTo>
                  <a:pt x="189" y="242"/>
                  <a:pt x="189" y="242"/>
                  <a:pt x="189" y="242"/>
                </a:cubicBezTo>
                <a:cubicBezTo>
                  <a:pt x="225" y="305"/>
                  <a:pt x="225" y="305"/>
                  <a:pt x="225" y="305"/>
                </a:cubicBezTo>
                <a:cubicBezTo>
                  <a:pt x="235" y="301"/>
                  <a:pt x="245" y="295"/>
                  <a:pt x="253" y="289"/>
                </a:cubicBezTo>
                <a:cubicBezTo>
                  <a:pt x="220" y="231"/>
                  <a:pt x="220" y="231"/>
                  <a:pt x="220" y="231"/>
                </a:cubicBezTo>
                <a:cubicBezTo>
                  <a:pt x="271" y="274"/>
                  <a:pt x="271" y="274"/>
                  <a:pt x="271" y="274"/>
                </a:cubicBezTo>
                <a:cubicBezTo>
                  <a:pt x="279" y="266"/>
                  <a:pt x="286" y="257"/>
                  <a:pt x="293" y="247"/>
                </a:cubicBezTo>
                <a:cubicBezTo>
                  <a:pt x="247" y="209"/>
                  <a:pt x="247" y="209"/>
                  <a:pt x="247" y="209"/>
                </a:cubicBezTo>
                <a:cubicBezTo>
                  <a:pt x="303" y="229"/>
                  <a:pt x="303" y="229"/>
                  <a:pt x="303" y="229"/>
                </a:cubicBezTo>
                <a:cubicBezTo>
                  <a:pt x="308" y="219"/>
                  <a:pt x="312" y="207"/>
                  <a:pt x="315" y="195"/>
                </a:cubicBezTo>
                <a:cubicBezTo>
                  <a:pt x="266" y="177"/>
                  <a:pt x="266" y="177"/>
                  <a:pt x="266" y="177"/>
                </a:cubicBezTo>
                <a:cubicBezTo>
                  <a:pt x="318" y="177"/>
                  <a:pt x="318" y="177"/>
                  <a:pt x="318" y="177"/>
                </a:cubicBezTo>
                <a:cubicBezTo>
                  <a:pt x="319" y="171"/>
                  <a:pt x="319" y="165"/>
                  <a:pt x="319" y="159"/>
                </a:cubicBezTo>
                <a:cubicBezTo>
                  <a:pt x="319" y="152"/>
                  <a:pt x="318" y="145"/>
                  <a:pt x="317" y="138"/>
                </a:cubicBezTo>
                <a:cubicBezTo>
                  <a:pt x="220" y="138"/>
                  <a:pt x="220" y="138"/>
                  <a:pt x="220" y="138"/>
                </a:cubicBezTo>
                <a:cubicBezTo>
                  <a:pt x="223" y="145"/>
                  <a:pt x="224" y="152"/>
                  <a:pt x="224" y="160"/>
                </a:cubicBezTo>
                <a:moveTo>
                  <a:pt x="97" y="145"/>
                </a:moveTo>
                <a:cubicBezTo>
                  <a:pt x="98" y="139"/>
                  <a:pt x="100" y="134"/>
                  <a:pt x="103" y="129"/>
                </a:cubicBezTo>
                <a:cubicBezTo>
                  <a:pt x="13" y="96"/>
                  <a:pt x="13" y="96"/>
                  <a:pt x="13" y="96"/>
                </a:cubicBezTo>
                <a:cubicBezTo>
                  <a:pt x="11" y="101"/>
                  <a:pt x="9" y="107"/>
                  <a:pt x="7" y="112"/>
                </a:cubicBezTo>
                <a:lnTo>
                  <a:pt x="97" y="145"/>
                </a:lnTo>
                <a:close/>
                <a:moveTo>
                  <a:pt x="280" y="54"/>
                </a:moveTo>
                <a:cubicBezTo>
                  <a:pt x="207" y="115"/>
                  <a:pt x="207" y="115"/>
                  <a:pt x="207" y="115"/>
                </a:cubicBezTo>
                <a:cubicBezTo>
                  <a:pt x="208" y="117"/>
                  <a:pt x="210" y="119"/>
                  <a:pt x="212" y="121"/>
                </a:cubicBezTo>
                <a:cubicBezTo>
                  <a:pt x="285" y="60"/>
                  <a:pt x="285" y="60"/>
                  <a:pt x="285" y="60"/>
                </a:cubicBezTo>
                <a:cubicBezTo>
                  <a:pt x="283" y="58"/>
                  <a:pt x="281" y="56"/>
                  <a:pt x="280" y="54"/>
                </a:cubicBezTo>
                <a:moveTo>
                  <a:pt x="243" y="23"/>
                </a:moveTo>
                <a:cubicBezTo>
                  <a:pt x="241" y="21"/>
                  <a:pt x="238" y="20"/>
                  <a:pt x="236" y="18"/>
                </a:cubicBezTo>
                <a:cubicBezTo>
                  <a:pt x="188" y="102"/>
                  <a:pt x="188" y="102"/>
                  <a:pt x="188" y="102"/>
                </a:cubicBezTo>
                <a:cubicBezTo>
                  <a:pt x="190" y="103"/>
                  <a:pt x="193" y="104"/>
                  <a:pt x="196" y="106"/>
                </a:cubicBezTo>
                <a:lnTo>
                  <a:pt x="243" y="23"/>
                </a:lnTo>
                <a:close/>
                <a:moveTo>
                  <a:pt x="116" y="112"/>
                </a:moveTo>
                <a:cubicBezTo>
                  <a:pt x="42" y="50"/>
                  <a:pt x="42" y="50"/>
                  <a:pt x="42" y="50"/>
                </a:cubicBezTo>
                <a:cubicBezTo>
                  <a:pt x="39" y="54"/>
                  <a:pt x="36" y="58"/>
                  <a:pt x="33" y="62"/>
                </a:cubicBezTo>
                <a:cubicBezTo>
                  <a:pt x="106" y="124"/>
                  <a:pt x="106" y="124"/>
                  <a:pt x="106" y="124"/>
                </a:cubicBezTo>
                <a:cubicBezTo>
                  <a:pt x="109" y="119"/>
                  <a:pt x="112" y="116"/>
                  <a:pt x="116" y="112"/>
                </a:cubicBezTo>
                <a:moveTo>
                  <a:pt x="166" y="95"/>
                </a:moveTo>
                <a:cubicBezTo>
                  <a:pt x="169" y="96"/>
                  <a:pt x="172" y="96"/>
                  <a:pt x="175" y="97"/>
                </a:cubicBezTo>
                <a:cubicBezTo>
                  <a:pt x="192" y="2"/>
                  <a:pt x="192" y="2"/>
                  <a:pt x="192" y="2"/>
                </a:cubicBezTo>
                <a:cubicBezTo>
                  <a:pt x="189" y="1"/>
                  <a:pt x="186" y="1"/>
                  <a:pt x="183" y="0"/>
                </a:cubicBezTo>
                <a:lnTo>
                  <a:pt x="166" y="9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101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| White | Airbus A320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F0AE72-72D5-774B-BB51-17A7F91B79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383"/>
            <a:ext cx="9144000" cy="51435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FB4238-3694-49D7-BE0D-0692B3D5F8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pc="0"/>
            </a:lvl1pPr>
          </a:lstStyle>
          <a:p>
            <a:r>
              <a:rPr lang="en-US">
                <a:cs typeface="DIN-Light"/>
              </a:rPr>
              <a:t>This document does not include any export controlled technical data. | Collins Aerospace Proprietary.</a:t>
            </a:r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350121"/>
            <a:ext cx="4871884" cy="12132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spc="300" baseline="0"/>
            </a:lvl1pPr>
          </a:lstStyle>
          <a:p>
            <a:pPr lvl="0"/>
            <a:r>
              <a:rPr lang="en-US" dirty="0"/>
              <a:t>TITLE HERE. ALL CAPS. BLACK. 24 PT.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C085BA19-55C6-4C03-91B2-521DB5A34C4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1604114"/>
            <a:ext cx="4880916" cy="460390"/>
          </a:xfrm>
        </p:spPr>
        <p:txBody>
          <a:bodyPr anchor="t">
            <a:noAutofit/>
          </a:bodyPr>
          <a:lstStyle>
            <a:lvl1pPr marL="0" indent="0">
              <a:buNone/>
              <a:defRPr sz="1100" cap="all" spc="3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SUBHEAD HERE. ALL CAPS. TERRA COTTA. 11 PT.</a:t>
            </a:r>
          </a:p>
        </p:txBody>
      </p:sp>
      <p:sp>
        <p:nvSpPr>
          <p:cNvPr id="41" name="Footer Placeholder 3">
            <a:extLst>
              <a:ext uri="{FF2B5EF4-FFF2-40B4-BE49-F238E27FC236}">
                <a16:creationId xmlns:a16="http://schemas.microsoft.com/office/drawing/2014/main" id="{D6AA15C9-8D19-4E6A-9E7D-3E46D2F67B30}"/>
              </a:ext>
            </a:extLst>
          </p:cNvPr>
          <p:cNvSpPr txBox="1">
            <a:spLocks/>
          </p:cNvSpPr>
          <p:nvPr userDrawn="1"/>
        </p:nvSpPr>
        <p:spPr>
          <a:xfrm>
            <a:off x="3972076" y="4709977"/>
            <a:ext cx="4497977" cy="13731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600" b="0" kern="800" spc="4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pc="0" baseline="0" dirty="0">
                <a:solidFill>
                  <a:schemeClr val="tx1"/>
                </a:solidFill>
                <a:cs typeface="DIN-Light"/>
              </a:rPr>
              <a:t>© 2023 </a:t>
            </a:r>
            <a:r>
              <a:rPr lang="en-US" spc="0" baseline="0" dirty="0">
                <a:solidFill>
                  <a:schemeClr val="tx1"/>
                </a:solidFill>
              </a:rPr>
              <a:t>Collins Aerospace</a:t>
            </a:r>
            <a:endParaRPr lang="en-US" spc="0" baseline="0" dirty="0">
              <a:solidFill>
                <a:schemeClr val="tx1"/>
              </a:solidFill>
              <a:cs typeface="DIN-Light"/>
              <a:sym typeface="Verdana"/>
            </a:endParaRPr>
          </a:p>
        </p:txBody>
      </p:sp>
      <p:sp>
        <p:nvSpPr>
          <p:cNvPr id="42" name="Logo">
            <a:extLst>
              <a:ext uri="{FF2B5EF4-FFF2-40B4-BE49-F238E27FC236}">
                <a16:creationId xmlns:a16="http://schemas.microsoft.com/office/drawing/2014/main" id="{F04D1304-469D-47D9-A0A8-AE71ECC27F6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67360" y="4698476"/>
            <a:ext cx="1565938" cy="265176"/>
          </a:xfrm>
          <a:custGeom>
            <a:avLst/>
            <a:gdLst>
              <a:gd name="T0" fmla="*/ 1871 w 1887"/>
              <a:gd name="T1" fmla="*/ 204 h 319"/>
              <a:gd name="T2" fmla="*/ 1811 w 1887"/>
              <a:gd name="T3" fmla="*/ 126 h 319"/>
              <a:gd name="T4" fmla="*/ 1886 w 1887"/>
              <a:gd name="T5" fmla="*/ 168 h 319"/>
              <a:gd name="T6" fmla="*/ 1779 w 1887"/>
              <a:gd name="T7" fmla="*/ 204 h 319"/>
              <a:gd name="T8" fmla="*/ 1728 w 1887"/>
              <a:gd name="T9" fmla="*/ 126 h 319"/>
              <a:gd name="T10" fmla="*/ 1751 w 1887"/>
              <a:gd name="T11" fmla="*/ 146 h 319"/>
              <a:gd name="T12" fmla="*/ 1656 w 1887"/>
              <a:gd name="T13" fmla="*/ 179 h 319"/>
              <a:gd name="T14" fmla="*/ 1643 w 1887"/>
              <a:gd name="T15" fmla="*/ 174 h 319"/>
              <a:gd name="T16" fmla="*/ 1611 w 1887"/>
              <a:gd name="T17" fmla="*/ 141 h 319"/>
              <a:gd name="T18" fmla="*/ 1703 w 1887"/>
              <a:gd name="T19" fmla="*/ 115 h 319"/>
              <a:gd name="T20" fmla="*/ 1562 w 1887"/>
              <a:gd name="T21" fmla="*/ 174 h 319"/>
              <a:gd name="T22" fmla="*/ 1549 w 1887"/>
              <a:gd name="T23" fmla="*/ 179 h 319"/>
              <a:gd name="T24" fmla="*/ 1587 w 1887"/>
              <a:gd name="T25" fmla="*/ 126 h 319"/>
              <a:gd name="T26" fmla="*/ 1543 w 1887"/>
              <a:gd name="T27" fmla="*/ 204 h 319"/>
              <a:gd name="T28" fmla="*/ 1448 w 1887"/>
              <a:gd name="T29" fmla="*/ 145 h 319"/>
              <a:gd name="T30" fmla="*/ 1414 w 1887"/>
              <a:gd name="T31" fmla="*/ 198 h 319"/>
              <a:gd name="T32" fmla="*/ 1452 w 1887"/>
              <a:gd name="T33" fmla="*/ 173 h 319"/>
              <a:gd name="T34" fmla="*/ 1453 w 1887"/>
              <a:gd name="T35" fmla="*/ 113 h 319"/>
              <a:gd name="T36" fmla="*/ 1370 w 1887"/>
              <a:gd name="T37" fmla="*/ 175 h 319"/>
              <a:gd name="T38" fmla="*/ 1356 w 1887"/>
              <a:gd name="T39" fmla="*/ 181 h 319"/>
              <a:gd name="T40" fmla="*/ 1321 w 1887"/>
              <a:gd name="T41" fmla="*/ 126 h 319"/>
              <a:gd name="T42" fmla="*/ 1401 w 1887"/>
              <a:gd name="T43" fmla="*/ 178 h 319"/>
              <a:gd name="T44" fmla="*/ 1278 w 1887"/>
              <a:gd name="T45" fmla="*/ 118 h 319"/>
              <a:gd name="T46" fmla="*/ 1270 w 1887"/>
              <a:gd name="T47" fmla="*/ 204 h 319"/>
              <a:gd name="T48" fmla="*/ 1195 w 1887"/>
              <a:gd name="T49" fmla="*/ 150 h 319"/>
              <a:gd name="T50" fmla="*/ 1134 w 1887"/>
              <a:gd name="T51" fmla="*/ 160 h 319"/>
              <a:gd name="T52" fmla="*/ 1221 w 1887"/>
              <a:gd name="T53" fmla="*/ 138 h 319"/>
              <a:gd name="T54" fmla="*/ 1224 w 1887"/>
              <a:gd name="T55" fmla="*/ 197 h 319"/>
              <a:gd name="T56" fmla="*/ 1133 w 1887"/>
              <a:gd name="T57" fmla="*/ 204 h 319"/>
              <a:gd name="T58" fmla="*/ 921 w 1887"/>
              <a:gd name="T59" fmla="*/ 135 h 319"/>
              <a:gd name="T60" fmla="*/ 915 w 1887"/>
              <a:gd name="T61" fmla="*/ 207 h 319"/>
              <a:gd name="T62" fmla="*/ 924 w 1887"/>
              <a:gd name="T63" fmla="*/ 176 h 319"/>
              <a:gd name="T64" fmla="*/ 881 w 1887"/>
              <a:gd name="T65" fmla="*/ 141 h 319"/>
              <a:gd name="T66" fmla="*/ 921 w 1887"/>
              <a:gd name="T67" fmla="*/ 135 h 319"/>
              <a:gd name="T68" fmla="*/ 866 w 1887"/>
              <a:gd name="T69" fmla="*/ 150 h 319"/>
              <a:gd name="T70" fmla="*/ 810 w 1887"/>
              <a:gd name="T71" fmla="*/ 204 h 319"/>
              <a:gd name="T72" fmla="*/ 729 w 1887"/>
              <a:gd name="T73" fmla="*/ 115 h 319"/>
              <a:gd name="T74" fmla="*/ 762 w 1887"/>
              <a:gd name="T75" fmla="*/ 85 h 319"/>
              <a:gd name="T76" fmla="*/ 676 w 1887"/>
              <a:gd name="T77" fmla="*/ 73 h 319"/>
              <a:gd name="T78" fmla="*/ 578 w 1887"/>
              <a:gd name="T79" fmla="*/ 175 h 319"/>
              <a:gd name="T80" fmla="*/ 564 w 1887"/>
              <a:gd name="T81" fmla="*/ 181 h 319"/>
              <a:gd name="T82" fmla="*/ 529 w 1887"/>
              <a:gd name="T83" fmla="*/ 125 h 319"/>
              <a:gd name="T84" fmla="*/ 609 w 1887"/>
              <a:gd name="T85" fmla="*/ 178 h 319"/>
              <a:gd name="T86" fmla="*/ 432 w 1887"/>
              <a:gd name="T87" fmla="*/ 201 h 319"/>
              <a:gd name="T88" fmla="*/ 464 w 1887"/>
              <a:gd name="T89" fmla="*/ 72 h 319"/>
              <a:gd name="T90" fmla="*/ 480 w 1887"/>
              <a:gd name="T91" fmla="*/ 104 h 319"/>
              <a:gd name="T92" fmla="*/ 449 w 1887"/>
              <a:gd name="T93" fmla="*/ 173 h 319"/>
              <a:gd name="T94" fmla="*/ 154 w 1887"/>
              <a:gd name="T95" fmla="*/ 95 h 319"/>
              <a:gd name="T96" fmla="*/ 122 w 1887"/>
              <a:gd name="T97" fmla="*/ 107 h 319"/>
              <a:gd name="T98" fmla="*/ 95 w 1887"/>
              <a:gd name="T99" fmla="*/ 160 h 319"/>
              <a:gd name="T100" fmla="*/ 30 w 1887"/>
              <a:gd name="T101" fmla="*/ 253 h 319"/>
              <a:gd name="T102" fmla="*/ 146 w 1887"/>
              <a:gd name="T103" fmla="*/ 319 h 319"/>
              <a:gd name="T104" fmla="*/ 220 w 1887"/>
              <a:gd name="T105" fmla="*/ 231 h 319"/>
              <a:gd name="T106" fmla="*/ 318 w 1887"/>
              <a:gd name="T107" fmla="*/ 177 h 319"/>
              <a:gd name="T108" fmla="*/ 13 w 1887"/>
              <a:gd name="T109" fmla="*/ 96 h 319"/>
              <a:gd name="T110" fmla="*/ 280 w 1887"/>
              <a:gd name="T111" fmla="*/ 54 h 319"/>
              <a:gd name="T112" fmla="*/ 42 w 1887"/>
              <a:gd name="T113" fmla="*/ 50 h 319"/>
              <a:gd name="T114" fmla="*/ 183 w 1887"/>
              <a:gd name="T115" fmla="*/ 0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887" h="319">
                <a:moveTo>
                  <a:pt x="1859" y="150"/>
                </a:moveTo>
                <a:cubicBezTo>
                  <a:pt x="1858" y="145"/>
                  <a:pt x="1856" y="142"/>
                  <a:pt x="1854" y="139"/>
                </a:cubicBezTo>
                <a:cubicBezTo>
                  <a:pt x="1851" y="136"/>
                  <a:pt x="1848" y="135"/>
                  <a:pt x="1844" y="135"/>
                </a:cubicBezTo>
                <a:cubicBezTo>
                  <a:pt x="1835" y="135"/>
                  <a:pt x="1830" y="140"/>
                  <a:pt x="1828" y="150"/>
                </a:cubicBezTo>
                <a:lnTo>
                  <a:pt x="1859" y="150"/>
                </a:lnTo>
                <a:close/>
                <a:moveTo>
                  <a:pt x="1887" y="197"/>
                </a:moveTo>
                <a:cubicBezTo>
                  <a:pt x="1883" y="200"/>
                  <a:pt x="1877" y="203"/>
                  <a:pt x="1871" y="204"/>
                </a:cubicBezTo>
                <a:cubicBezTo>
                  <a:pt x="1865" y="206"/>
                  <a:pt x="1858" y="207"/>
                  <a:pt x="1851" y="207"/>
                </a:cubicBezTo>
                <a:cubicBezTo>
                  <a:pt x="1843" y="207"/>
                  <a:pt x="1835" y="206"/>
                  <a:pt x="1829" y="203"/>
                </a:cubicBezTo>
                <a:cubicBezTo>
                  <a:pt x="1822" y="201"/>
                  <a:pt x="1817" y="198"/>
                  <a:pt x="1812" y="194"/>
                </a:cubicBezTo>
                <a:cubicBezTo>
                  <a:pt x="1807" y="190"/>
                  <a:pt x="1804" y="185"/>
                  <a:pt x="1801" y="179"/>
                </a:cubicBezTo>
                <a:cubicBezTo>
                  <a:pt x="1799" y="173"/>
                  <a:pt x="1798" y="167"/>
                  <a:pt x="1798" y="160"/>
                </a:cubicBezTo>
                <a:cubicBezTo>
                  <a:pt x="1798" y="153"/>
                  <a:pt x="1799" y="146"/>
                  <a:pt x="1801" y="141"/>
                </a:cubicBezTo>
                <a:cubicBezTo>
                  <a:pt x="1803" y="135"/>
                  <a:pt x="1806" y="130"/>
                  <a:pt x="1811" y="126"/>
                </a:cubicBezTo>
                <a:cubicBezTo>
                  <a:pt x="1815" y="122"/>
                  <a:pt x="1820" y="118"/>
                  <a:pt x="1825" y="116"/>
                </a:cubicBezTo>
                <a:cubicBezTo>
                  <a:pt x="1831" y="114"/>
                  <a:pt x="1837" y="113"/>
                  <a:pt x="1844" y="113"/>
                </a:cubicBezTo>
                <a:cubicBezTo>
                  <a:pt x="1851" y="113"/>
                  <a:pt x="1857" y="114"/>
                  <a:pt x="1862" y="116"/>
                </a:cubicBezTo>
                <a:cubicBezTo>
                  <a:pt x="1867" y="118"/>
                  <a:pt x="1872" y="121"/>
                  <a:pt x="1876" y="125"/>
                </a:cubicBezTo>
                <a:cubicBezTo>
                  <a:pt x="1880" y="128"/>
                  <a:pt x="1882" y="133"/>
                  <a:pt x="1884" y="138"/>
                </a:cubicBezTo>
                <a:cubicBezTo>
                  <a:pt x="1886" y="144"/>
                  <a:pt x="1887" y="150"/>
                  <a:pt x="1887" y="157"/>
                </a:cubicBezTo>
                <a:cubicBezTo>
                  <a:pt x="1887" y="161"/>
                  <a:pt x="1887" y="165"/>
                  <a:pt x="1886" y="168"/>
                </a:cubicBezTo>
                <a:cubicBezTo>
                  <a:pt x="1828" y="168"/>
                  <a:pt x="1828" y="168"/>
                  <a:pt x="1828" y="168"/>
                </a:cubicBezTo>
                <a:cubicBezTo>
                  <a:pt x="1831" y="178"/>
                  <a:pt x="1840" y="183"/>
                  <a:pt x="1854" y="183"/>
                </a:cubicBezTo>
                <a:cubicBezTo>
                  <a:pt x="1858" y="183"/>
                  <a:pt x="1862" y="182"/>
                  <a:pt x="1866" y="181"/>
                </a:cubicBezTo>
                <a:cubicBezTo>
                  <a:pt x="1870" y="180"/>
                  <a:pt x="1874" y="179"/>
                  <a:pt x="1877" y="178"/>
                </a:cubicBezTo>
                <a:lnTo>
                  <a:pt x="1887" y="197"/>
                </a:lnTo>
                <a:close/>
                <a:moveTo>
                  <a:pt x="1794" y="198"/>
                </a:moveTo>
                <a:cubicBezTo>
                  <a:pt x="1790" y="201"/>
                  <a:pt x="1785" y="203"/>
                  <a:pt x="1779" y="204"/>
                </a:cubicBezTo>
                <a:cubicBezTo>
                  <a:pt x="1774" y="206"/>
                  <a:pt x="1769" y="206"/>
                  <a:pt x="1763" y="206"/>
                </a:cubicBezTo>
                <a:cubicBezTo>
                  <a:pt x="1755" y="206"/>
                  <a:pt x="1748" y="205"/>
                  <a:pt x="1742" y="203"/>
                </a:cubicBezTo>
                <a:cubicBezTo>
                  <a:pt x="1736" y="201"/>
                  <a:pt x="1731" y="198"/>
                  <a:pt x="1727" y="194"/>
                </a:cubicBezTo>
                <a:cubicBezTo>
                  <a:pt x="1723" y="190"/>
                  <a:pt x="1719" y="185"/>
                  <a:pt x="1717" y="179"/>
                </a:cubicBezTo>
                <a:cubicBezTo>
                  <a:pt x="1715" y="173"/>
                  <a:pt x="1714" y="167"/>
                  <a:pt x="1714" y="160"/>
                </a:cubicBezTo>
                <a:cubicBezTo>
                  <a:pt x="1714" y="153"/>
                  <a:pt x="1715" y="147"/>
                  <a:pt x="1718" y="141"/>
                </a:cubicBezTo>
                <a:cubicBezTo>
                  <a:pt x="1720" y="135"/>
                  <a:pt x="1723" y="130"/>
                  <a:pt x="1728" y="126"/>
                </a:cubicBezTo>
                <a:cubicBezTo>
                  <a:pt x="1732" y="122"/>
                  <a:pt x="1737" y="119"/>
                  <a:pt x="1743" y="116"/>
                </a:cubicBezTo>
                <a:cubicBezTo>
                  <a:pt x="1749" y="114"/>
                  <a:pt x="1756" y="113"/>
                  <a:pt x="1763" y="113"/>
                </a:cubicBezTo>
                <a:cubicBezTo>
                  <a:pt x="1773" y="113"/>
                  <a:pt x="1781" y="115"/>
                  <a:pt x="1788" y="118"/>
                </a:cubicBezTo>
                <a:cubicBezTo>
                  <a:pt x="1784" y="144"/>
                  <a:pt x="1784" y="144"/>
                  <a:pt x="1784" y="144"/>
                </a:cubicBezTo>
                <a:cubicBezTo>
                  <a:pt x="1782" y="143"/>
                  <a:pt x="1779" y="142"/>
                  <a:pt x="1775" y="141"/>
                </a:cubicBezTo>
                <a:cubicBezTo>
                  <a:pt x="1772" y="141"/>
                  <a:pt x="1769" y="140"/>
                  <a:pt x="1767" y="140"/>
                </a:cubicBezTo>
                <a:cubicBezTo>
                  <a:pt x="1760" y="140"/>
                  <a:pt x="1755" y="142"/>
                  <a:pt x="1751" y="146"/>
                </a:cubicBezTo>
                <a:cubicBezTo>
                  <a:pt x="1747" y="149"/>
                  <a:pt x="1745" y="154"/>
                  <a:pt x="1745" y="160"/>
                </a:cubicBezTo>
                <a:cubicBezTo>
                  <a:pt x="1745" y="166"/>
                  <a:pt x="1747" y="170"/>
                  <a:pt x="1751" y="174"/>
                </a:cubicBezTo>
                <a:cubicBezTo>
                  <a:pt x="1755" y="177"/>
                  <a:pt x="1760" y="179"/>
                  <a:pt x="1767" y="179"/>
                </a:cubicBezTo>
                <a:cubicBezTo>
                  <a:pt x="1770" y="179"/>
                  <a:pt x="1772" y="179"/>
                  <a:pt x="1775" y="178"/>
                </a:cubicBezTo>
                <a:cubicBezTo>
                  <a:pt x="1778" y="178"/>
                  <a:pt x="1780" y="177"/>
                  <a:pt x="1782" y="176"/>
                </a:cubicBezTo>
                <a:lnTo>
                  <a:pt x="1794" y="198"/>
                </a:lnTo>
                <a:close/>
                <a:moveTo>
                  <a:pt x="1656" y="179"/>
                </a:moveTo>
                <a:cubicBezTo>
                  <a:pt x="1662" y="179"/>
                  <a:pt x="1666" y="177"/>
                  <a:pt x="1669" y="174"/>
                </a:cubicBezTo>
                <a:cubicBezTo>
                  <a:pt x="1673" y="170"/>
                  <a:pt x="1674" y="165"/>
                  <a:pt x="1674" y="160"/>
                </a:cubicBezTo>
                <a:cubicBezTo>
                  <a:pt x="1674" y="154"/>
                  <a:pt x="1673" y="149"/>
                  <a:pt x="1669" y="145"/>
                </a:cubicBezTo>
                <a:cubicBezTo>
                  <a:pt x="1666" y="142"/>
                  <a:pt x="1662" y="140"/>
                  <a:pt x="1656" y="140"/>
                </a:cubicBezTo>
                <a:cubicBezTo>
                  <a:pt x="1651" y="140"/>
                  <a:pt x="1647" y="142"/>
                  <a:pt x="1643" y="145"/>
                </a:cubicBezTo>
                <a:cubicBezTo>
                  <a:pt x="1640" y="149"/>
                  <a:pt x="1638" y="154"/>
                  <a:pt x="1638" y="160"/>
                </a:cubicBezTo>
                <a:cubicBezTo>
                  <a:pt x="1638" y="165"/>
                  <a:pt x="1640" y="170"/>
                  <a:pt x="1643" y="174"/>
                </a:cubicBezTo>
                <a:cubicBezTo>
                  <a:pt x="1647" y="177"/>
                  <a:pt x="1651" y="179"/>
                  <a:pt x="1656" y="179"/>
                </a:cubicBezTo>
                <a:moveTo>
                  <a:pt x="1648" y="207"/>
                </a:moveTo>
                <a:cubicBezTo>
                  <a:pt x="1642" y="207"/>
                  <a:pt x="1637" y="206"/>
                  <a:pt x="1632" y="203"/>
                </a:cubicBezTo>
                <a:cubicBezTo>
                  <a:pt x="1627" y="201"/>
                  <a:pt x="1622" y="198"/>
                  <a:pt x="1619" y="194"/>
                </a:cubicBezTo>
                <a:cubicBezTo>
                  <a:pt x="1615" y="189"/>
                  <a:pt x="1613" y="185"/>
                  <a:pt x="1611" y="179"/>
                </a:cubicBezTo>
                <a:cubicBezTo>
                  <a:pt x="1609" y="173"/>
                  <a:pt x="1608" y="167"/>
                  <a:pt x="1608" y="160"/>
                </a:cubicBezTo>
                <a:cubicBezTo>
                  <a:pt x="1608" y="153"/>
                  <a:pt x="1609" y="147"/>
                  <a:pt x="1611" y="141"/>
                </a:cubicBezTo>
                <a:cubicBezTo>
                  <a:pt x="1613" y="135"/>
                  <a:pt x="1616" y="130"/>
                  <a:pt x="1619" y="126"/>
                </a:cubicBezTo>
                <a:cubicBezTo>
                  <a:pt x="1623" y="122"/>
                  <a:pt x="1627" y="119"/>
                  <a:pt x="1633" y="116"/>
                </a:cubicBezTo>
                <a:cubicBezTo>
                  <a:pt x="1638" y="114"/>
                  <a:pt x="1643" y="113"/>
                  <a:pt x="1649" y="113"/>
                </a:cubicBezTo>
                <a:cubicBezTo>
                  <a:pt x="1654" y="113"/>
                  <a:pt x="1659" y="114"/>
                  <a:pt x="1663" y="116"/>
                </a:cubicBezTo>
                <a:cubicBezTo>
                  <a:pt x="1668" y="118"/>
                  <a:pt x="1671" y="122"/>
                  <a:pt x="1674" y="126"/>
                </a:cubicBezTo>
                <a:cubicBezTo>
                  <a:pt x="1674" y="115"/>
                  <a:pt x="1674" y="115"/>
                  <a:pt x="1674" y="115"/>
                </a:cubicBezTo>
                <a:cubicBezTo>
                  <a:pt x="1703" y="115"/>
                  <a:pt x="1703" y="115"/>
                  <a:pt x="1703" y="115"/>
                </a:cubicBezTo>
                <a:cubicBezTo>
                  <a:pt x="1703" y="204"/>
                  <a:pt x="1703" y="204"/>
                  <a:pt x="1703" y="204"/>
                </a:cubicBezTo>
                <a:cubicBezTo>
                  <a:pt x="1674" y="204"/>
                  <a:pt x="1674" y="204"/>
                  <a:pt x="1674" y="204"/>
                </a:cubicBezTo>
                <a:cubicBezTo>
                  <a:pt x="1674" y="194"/>
                  <a:pt x="1674" y="194"/>
                  <a:pt x="1674" y="194"/>
                </a:cubicBezTo>
                <a:cubicBezTo>
                  <a:pt x="1671" y="198"/>
                  <a:pt x="1668" y="201"/>
                  <a:pt x="1663" y="203"/>
                </a:cubicBezTo>
                <a:cubicBezTo>
                  <a:pt x="1659" y="206"/>
                  <a:pt x="1654" y="207"/>
                  <a:pt x="1648" y="207"/>
                </a:cubicBezTo>
                <a:moveTo>
                  <a:pt x="1549" y="179"/>
                </a:moveTo>
                <a:cubicBezTo>
                  <a:pt x="1554" y="179"/>
                  <a:pt x="1559" y="177"/>
                  <a:pt x="1562" y="174"/>
                </a:cubicBezTo>
                <a:cubicBezTo>
                  <a:pt x="1565" y="170"/>
                  <a:pt x="1567" y="165"/>
                  <a:pt x="1567" y="160"/>
                </a:cubicBezTo>
                <a:cubicBezTo>
                  <a:pt x="1567" y="154"/>
                  <a:pt x="1565" y="149"/>
                  <a:pt x="1562" y="145"/>
                </a:cubicBezTo>
                <a:cubicBezTo>
                  <a:pt x="1559" y="142"/>
                  <a:pt x="1554" y="140"/>
                  <a:pt x="1549" y="140"/>
                </a:cubicBezTo>
                <a:cubicBezTo>
                  <a:pt x="1544" y="140"/>
                  <a:pt x="1540" y="142"/>
                  <a:pt x="1536" y="145"/>
                </a:cubicBezTo>
                <a:cubicBezTo>
                  <a:pt x="1533" y="149"/>
                  <a:pt x="1531" y="154"/>
                  <a:pt x="1531" y="160"/>
                </a:cubicBezTo>
                <a:cubicBezTo>
                  <a:pt x="1531" y="165"/>
                  <a:pt x="1533" y="170"/>
                  <a:pt x="1536" y="174"/>
                </a:cubicBezTo>
                <a:cubicBezTo>
                  <a:pt x="1540" y="177"/>
                  <a:pt x="1544" y="179"/>
                  <a:pt x="1549" y="179"/>
                </a:cubicBezTo>
                <a:moveTo>
                  <a:pt x="1502" y="115"/>
                </a:moveTo>
                <a:cubicBezTo>
                  <a:pt x="1531" y="115"/>
                  <a:pt x="1531" y="115"/>
                  <a:pt x="1531" y="115"/>
                </a:cubicBezTo>
                <a:cubicBezTo>
                  <a:pt x="1531" y="125"/>
                  <a:pt x="1531" y="125"/>
                  <a:pt x="1531" y="125"/>
                </a:cubicBezTo>
                <a:cubicBezTo>
                  <a:pt x="1534" y="121"/>
                  <a:pt x="1538" y="118"/>
                  <a:pt x="1542" y="116"/>
                </a:cubicBezTo>
                <a:cubicBezTo>
                  <a:pt x="1547" y="114"/>
                  <a:pt x="1552" y="113"/>
                  <a:pt x="1558" y="113"/>
                </a:cubicBezTo>
                <a:cubicBezTo>
                  <a:pt x="1563" y="113"/>
                  <a:pt x="1569" y="114"/>
                  <a:pt x="1574" y="116"/>
                </a:cubicBezTo>
                <a:cubicBezTo>
                  <a:pt x="1579" y="118"/>
                  <a:pt x="1583" y="122"/>
                  <a:pt x="1587" y="126"/>
                </a:cubicBezTo>
                <a:cubicBezTo>
                  <a:pt x="1590" y="130"/>
                  <a:pt x="1593" y="135"/>
                  <a:pt x="1595" y="140"/>
                </a:cubicBezTo>
                <a:cubicBezTo>
                  <a:pt x="1597" y="146"/>
                  <a:pt x="1598" y="152"/>
                  <a:pt x="1598" y="159"/>
                </a:cubicBezTo>
                <a:cubicBezTo>
                  <a:pt x="1598" y="166"/>
                  <a:pt x="1597" y="172"/>
                  <a:pt x="1595" y="178"/>
                </a:cubicBezTo>
                <a:cubicBezTo>
                  <a:pt x="1593" y="184"/>
                  <a:pt x="1590" y="189"/>
                  <a:pt x="1586" y="193"/>
                </a:cubicBezTo>
                <a:cubicBezTo>
                  <a:pt x="1582" y="197"/>
                  <a:pt x="1578" y="201"/>
                  <a:pt x="1573" y="203"/>
                </a:cubicBezTo>
                <a:cubicBezTo>
                  <a:pt x="1568" y="205"/>
                  <a:pt x="1563" y="207"/>
                  <a:pt x="1557" y="207"/>
                </a:cubicBezTo>
                <a:cubicBezTo>
                  <a:pt x="1552" y="207"/>
                  <a:pt x="1547" y="206"/>
                  <a:pt x="1543" y="204"/>
                </a:cubicBezTo>
                <a:cubicBezTo>
                  <a:pt x="1539" y="202"/>
                  <a:pt x="1536" y="199"/>
                  <a:pt x="1533" y="196"/>
                </a:cubicBezTo>
                <a:cubicBezTo>
                  <a:pt x="1533" y="243"/>
                  <a:pt x="1533" y="243"/>
                  <a:pt x="1533" y="243"/>
                </a:cubicBezTo>
                <a:cubicBezTo>
                  <a:pt x="1502" y="243"/>
                  <a:pt x="1502" y="243"/>
                  <a:pt x="1502" y="243"/>
                </a:cubicBezTo>
                <a:lnTo>
                  <a:pt x="1502" y="115"/>
                </a:lnTo>
                <a:close/>
                <a:moveTo>
                  <a:pt x="1455" y="135"/>
                </a:moveTo>
                <a:cubicBezTo>
                  <a:pt x="1449" y="135"/>
                  <a:pt x="1445" y="137"/>
                  <a:pt x="1445" y="140"/>
                </a:cubicBezTo>
                <a:cubicBezTo>
                  <a:pt x="1445" y="142"/>
                  <a:pt x="1446" y="144"/>
                  <a:pt x="1448" y="145"/>
                </a:cubicBezTo>
                <a:cubicBezTo>
                  <a:pt x="1450" y="146"/>
                  <a:pt x="1454" y="147"/>
                  <a:pt x="1459" y="148"/>
                </a:cubicBezTo>
                <a:cubicBezTo>
                  <a:pt x="1469" y="151"/>
                  <a:pt x="1477" y="154"/>
                  <a:pt x="1482" y="159"/>
                </a:cubicBezTo>
                <a:cubicBezTo>
                  <a:pt x="1487" y="164"/>
                  <a:pt x="1489" y="170"/>
                  <a:pt x="1489" y="179"/>
                </a:cubicBezTo>
                <a:cubicBezTo>
                  <a:pt x="1489" y="187"/>
                  <a:pt x="1486" y="194"/>
                  <a:pt x="1479" y="199"/>
                </a:cubicBezTo>
                <a:cubicBezTo>
                  <a:pt x="1472" y="204"/>
                  <a:pt x="1462" y="207"/>
                  <a:pt x="1449" y="207"/>
                </a:cubicBezTo>
                <a:cubicBezTo>
                  <a:pt x="1442" y="207"/>
                  <a:pt x="1436" y="206"/>
                  <a:pt x="1429" y="204"/>
                </a:cubicBezTo>
                <a:cubicBezTo>
                  <a:pt x="1423" y="203"/>
                  <a:pt x="1418" y="201"/>
                  <a:pt x="1414" y="198"/>
                </a:cubicBezTo>
                <a:cubicBezTo>
                  <a:pt x="1424" y="180"/>
                  <a:pt x="1424" y="180"/>
                  <a:pt x="1424" y="180"/>
                </a:cubicBezTo>
                <a:cubicBezTo>
                  <a:pt x="1427" y="181"/>
                  <a:pt x="1431" y="182"/>
                  <a:pt x="1436" y="183"/>
                </a:cubicBezTo>
                <a:cubicBezTo>
                  <a:pt x="1440" y="184"/>
                  <a:pt x="1444" y="184"/>
                  <a:pt x="1447" y="184"/>
                </a:cubicBezTo>
                <a:cubicBezTo>
                  <a:pt x="1455" y="184"/>
                  <a:pt x="1458" y="182"/>
                  <a:pt x="1458" y="179"/>
                </a:cubicBezTo>
                <a:cubicBezTo>
                  <a:pt x="1458" y="178"/>
                  <a:pt x="1458" y="177"/>
                  <a:pt x="1458" y="176"/>
                </a:cubicBezTo>
                <a:cubicBezTo>
                  <a:pt x="1458" y="176"/>
                  <a:pt x="1457" y="175"/>
                  <a:pt x="1456" y="175"/>
                </a:cubicBezTo>
                <a:cubicBezTo>
                  <a:pt x="1455" y="174"/>
                  <a:pt x="1454" y="173"/>
                  <a:pt x="1452" y="173"/>
                </a:cubicBezTo>
                <a:cubicBezTo>
                  <a:pt x="1450" y="172"/>
                  <a:pt x="1448" y="172"/>
                  <a:pt x="1445" y="171"/>
                </a:cubicBezTo>
                <a:cubicBezTo>
                  <a:pt x="1440" y="170"/>
                  <a:pt x="1435" y="168"/>
                  <a:pt x="1432" y="166"/>
                </a:cubicBezTo>
                <a:cubicBezTo>
                  <a:pt x="1428" y="164"/>
                  <a:pt x="1425" y="162"/>
                  <a:pt x="1422" y="160"/>
                </a:cubicBezTo>
                <a:cubicBezTo>
                  <a:pt x="1420" y="157"/>
                  <a:pt x="1418" y="155"/>
                  <a:pt x="1417" y="152"/>
                </a:cubicBezTo>
                <a:cubicBezTo>
                  <a:pt x="1416" y="148"/>
                  <a:pt x="1415" y="145"/>
                  <a:pt x="1415" y="141"/>
                </a:cubicBezTo>
                <a:cubicBezTo>
                  <a:pt x="1415" y="132"/>
                  <a:pt x="1418" y="125"/>
                  <a:pt x="1425" y="120"/>
                </a:cubicBezTo>
                <a:cubicBezTo>
                  <a:pt x="1432" y="115"/>
                  <a:pt x="1441" y="113"/>
                  <a:pt x="1453" y="113"/>
                </a:cubicBezTo>
                <a:cubicBezTo>
                  <a:pt x="1459" y="113"/>
                  <a:pt x="1465" y="113"/>
                  <a:pt x="1471" y="115"/>
                </a:cubicBezTo>
                <a:cubicBezTo>
                  <a:pt x="1476" y="116"/>
                  <a:pt x="1481" y="117"/>
                  <a:pt x="1485" y="120"/>
                </a:cubicBezTo>
                <a:cubicBezTo>
                  <a:pt x="1482" y="142"/>
                  <a:pt x="1482" y="142"/>
                  <a:pt x="1482" y="142"/>
                </a:cubicBezTo>
                <a:cubicBezTo>
                  <a:pt x="1478" y="140"/>
                  <a:pt x="1473" y="138"/>
                  <a:pt x="1468" y="137"/>
                </a:cubicBezTo>
                <a:cubicBezTo>
                  <a:pt x="1464" y="136"/>
                  <a:pt x="1459" y="135"/>
                  <a:pt x="1455" y="135"/>
                </a:cubicBezTo>
                <a:moveTo>
                  <a:pt x="1356" y="181"/>
                </a:moveTo>
                <a:cubicBezTo>
                  <a:pt x="1362" y="181"/>
                  <a:pt x="1366" y="179"/>
                  <a:pt x="1370" y="175"/>
                </a:cubicBezTo>
                <a:cubicBezTo>
                  <a:pt x="1373" y="171"/>
                  <a:pt x="1375" y="166"/>
                  <a:pt x="1375" y="160"/>
                </a:cubicBezTo>
                <a:cubicBezTo>
                  <a:pt x="1375" y="153"/>
                  <a:pt x="1373" y="148"/>
                  <a:pt x="1370" y="144"/>
                </a:cubicBezTo>
                <a:cubicBezTo>
                  <a:pt x="1366" y="140"/>
                  <a:pt x="1362" y="139"/>
                  <a:pt x="1356" y="139"/>
                </a:cubicBezTo>
                <a:cubicBezTo>
                  <a:pt x="1350" y="139"/>
                  <a:pt x="1345" y="140"/>
                  <a:pt x="1342" y="144"/>
                </a:cubicBezTo>
                <a:cubicBezTo>
                  <a:pt x="1338" y="148"/>
                  <a:pt x="1337" y="153"/>
                  <a:pt x="1337" y="160"/>
                </a:cubicBezTo>
                <a:cubicBezTo>
                  <a:pt x="1337" y="166"/>
                  <a:pt x="1338" y="171"/>
                  <a:pt x="1342" y="175"/>
                </a:cubicBezTo>
                <a:cubicBezTo>
                  <a:pt x="1345" y="179"/>
                  <a:pt x="1350" y="181"/>
                  <a:pt x="1356" y="181"/>
                </a:cubicBezTo>
                <a:moveTo>
                  <a:pt x="1356" y="207"/>
                </a:moveTo>
                <a:cubicBezTo>
                  <a:pt x="1349" y="207"/>
                  <a:pt x="1342" y="205"/>
                  <a:pt x="1336" y="203"/>
                </a:cubicBezTo>
                <a:cubicBezTo>
                  <a:pt x="1330" y="201"/>
                  <a:pt x="1325" y="198"/>
                  <a:pt x="1321" y="193"/>
                </a:cubicBezTo>
                <a:cubicBezTo>
                  <a:pt x="1317" y="189"/>
                  <a:pt x="1313" y="184"/>
                  <a:pt x="1311" y="178"/>
                </a:cubicBezTo>
                <a:cubicBezTo>
                  <a:pt x="1308" y="173"/>
                  <a:pt x="1307" y="166"/>
                  <a:pt x="1307" y="160"/>
                </a:cubicBezTo>
                <a:cubicBezTo>
                  <a:pt x="1307" y="153"/>
                  <a:pt x="1308" y="147"/>
                  <a:pt x="1311" y="141"/>
                </a:cubicBezTo>
                <a:cubicBezTo>
                  <a:pt x="1313" y="135"/>
                  <a:pt x="1317" y="130"/>
                  <a:pt x="1321" y="126"/>
                </a:cubicBezTo>
                <a:cubicBezTo>
                  <a:pt x="1325" y="122"/>
                  <a:pt x="1331" y="118"/>
                  <a:pt x="1337" y="116"/>
                </a:cubicBezTo>
                <a:cubicBezTo>
                  <a:pt x="1342" y="114"/>
                  <a:pt x="1349" y="113"/>
                  <a:pt x="1356" y="113"/>
                </a:cubicBezTo>
                <a:cubicBezTo>
                  <a:pt x="1363" y="113"/>
                  <a:pt x="1369" y="114"/>
                  <a:pt x="1375" y="116"/>
                </a:cubicBezTo>
                <a:cubicBezTo>
                  <a:pt x="1381" y="118"/>
                  <a:pt x="1386" y="122"/>
                  <a:pt x="1391" y="126"/>
                </a:cubicBezTo>
                <a:cubicBezTo>
                  <a:pt x="1395" y="130"/>
                  <a:pt x="1398" y="135"/>
                  <a:pt x="1401" y="141"/>
                </a:cubicBezTo>
                <a:cubicBezTo>
                  <a:pt x="1403" y="147"/>
                  <a:pt x="1404" y="153"/>
                  <a:pt x="1404" y="160"/>
                </a:cubicBezTo>
                <a:cubicBezTo>
                  <a:pt x="1404" y="166"/>
                  <a:pt x="1403" y="173"/>
                  <a:pt x="1401" y="178"/>
                </a:cubicBezTo>
                <a:cubicBezTo>
                  <a:pt x="1398" y="184"/>
                  <a:pt x="1395" y="189"/>
                  <a:pt x="1391" y="193"/>
                </a:cubicBezTo>
                <a:cubicBezTo>
                  <a:pt x="1386" y="197"/>
                  <a:pt x="1381" y="201"/>
                  <a:pt x="1375" y="203"/>
                </a:cubicBezTo>
                <a:cubicBezTo>
                  <a:pt x="1369" y="205"/>
                  <a:pt x="1363" y="207"/>
                  <a:pt x="1356" y="207"/>
                </a:cubicBezTo>
                <a:moveTo>
                  <a:pt x="1239" y="115"/>
                </a:moveTo>
                <a:cubicBezTo>
                  <a:pt x="1269" y="115"/>
                  <a:pt x="1269" y="115"/>
                  <a:pt x="1269" y="115"/>
                </a:cubicBezTo>
                <a:cubicBezTo>
                  <a:pt x="1269" y="129"/>
                  <a:pt x="1269" y="129"/>
                  <a:pt x="1269" y="129"/>
                </a:cubicBezTo>
                <a:cubicBezTo>
                  <a:pt x="1271" y="124"/>
                  <a:pt x="1274" y="120"/>
                  <a:pt x="1278" y="118"/>
                </a:cubicBezTo>
                <a:cubicBezTo>
                  <a:pt x="1282" y="115"/>
                  <a:pt x="1286" y="114"/>
                  <a:pt x="1291" y="114"/>
                </a:cubicBezTo>
                <a:cubicBezTo>
                  <a:pt x="1295" y="114"/>
                  <a:pt x="1299" y="114"/>
                  <a:pt x="1301" y="116"/>
                </a:cubicBezTo>
                <a:cubicBezTo>
                  <a:pt x="1299" y="145"/>
                  <a:pt x="1299" y="145"/>
                  <a:pt x="1299" y="145"/>
                </a:cubicBezTo>
                <a:cubicBezTo>
                  <a:pt x="1297" y="144"/>
                  <a:pt x="1296" y="143"/>
                  <a:pt x="1293" y="143"/>
                </a:cubicBezTo>
                <a:cubicBezTo>
                  <a:pt x="1291" y="143"/>
                  <a:pt x="1289" y="142"/>
                  <a:pt x="1288" y="142"/>
                </a:cubicBezTo>
                <a:cubicBezTo>
                  <a:pt x="1276" y="142"/>
                  <a:pt x="1270" y="150"/>
                  <a:pt x="1270" y="166"/>
                </a:cubicBezTo>
                <a:cubicBezTo>
                  <a:pt x="1270" y="204"/>
                  <a:pt x="1270" y="204"/>
                  <a:pt x="1270" y="204"/>
                </a:cubicBezTo>
                <a:cubicBezTo>
                  <a:pt x="1239" y="204"/>
                  <a:pt x="1239" y="204"/>
                  <a:pt x="1239" y="204"/>
                </a:cubicBezTo>
                <a:lnTo>
                  <a:pt x="1239" y="115"/>
                </a:lnTo>
                <a:close/>
                <a:moveTo>
                  <a:pt x="1195" y="150"/>
                </a:moveTo>
                <a:cubicBezTo>
                  <a:pt x="1195" y="145"/>
                  <a:pt x="1193" y="142"/>
                  <a:pt x="1191" y="139"/>
                </a:cubicBezTo>
                <a:cubicBezTo>
                  <a:pt x="1188" y="136"/>
                  <a:pt x="1184" y="135"/>
                  <a:pt x="1180" y="135"/>
                </a:cubicBezTo>
                <a:cubicBezTo>
                  <a:pt x="1172" y="135"/>
                  <a:pt x="1166" y="140"/>
                  <a:pt x="1164" y="150"/>
                </a:cubicBezTo>
                <a:lnTo>
                  <a:pt x="1195" y="150"/>
                </a:lnTo>
                <a:close/>
                <a:moveTo>
                  <a:pt x="1224" y="197"/>
                </a:moveTo>
                <a:cubicBezTo>
                  <a:pt x="1219" y="200"/>
                  <a:pt x="1214" y="203"/>
                  <a:pt x="1208" y="204"/>
                </a:cubicBezTo>
                <a:cubicBezTo>
                  <a:pt x="1201" y="206"/>
                  <a:pt x="1195" y="207"/>
                  <a:pt x="1188" y="207"/>
                </a:cubicBezTo>
                <a:cubicBezTo>
                  <a:pt x="1180" y="207"/>
                  <a:pt x="1172" y="206"/>
                  <a:pt x="1166" y="203"/>
                </a:cubicBezTo>
                <a:cubicBezTo>
                  <a:pt x="1159" y="201"/>
                  <a:pt x="1153" y="198"/>
                  <a:pt x="1149" y="194"/>
                </a:cubicBezTo>
                <a:cubicBezTo>
                  <a:pt x="1144" y="190"/>
                  <a:pt x="1141" y="185"/>
                  <a:pt x="1138" y="179"/>
                </a:cubicBezTo>
                <a:cubicBezTo>
                  <a:pt x="1136" y="173"/>
                  <a:pt x="1134" y="167"/>
                  <a:pt x="1134" y="160"/>
                </a:cubicBezTo>
                <a:cubicBezTo>
                  <a:pt x="1134" y="153"/>
                  <a:pt x="1136" y="146"/>
                  <a:pt x="1138" y="141"/>
                </a:cubicBezTo>
                <a:cubicBezTo>
                  <a:pt x="1140" y="135"/>
                  <a:pt x="1143" y="130"/>
                  <a:pt x="1147" y="126"/>
                </a:cubicBezTo>
                <a:cubicBezTo>
                  <a:pt x="1151" y="122"/>
                  <a:pt x="1156" y="118"/>
                  <a:pt x="1162" y="116"/>
                </a:cubicBezTo>
                <a:cubicBezTo>
                  <a:pt x="1168" y="114"/>
                  <a:pt x="1174" y="113"/>
                  <a:pt x="1181" y="113"/>
                </a:cubicBezTo>
                <a:cubicBezTo>
                  <a:pt x="1187" y="113"/>
                  <a:pt x="1193" y="114"/>
                  <a:pt x="1199" y="116"/>
                </a:cubicBezTo>
                <a:cubicBezTo>
                  <a:pt x="1204" y="118"/>
                  <a:pt x="1209" y="121"/>
                  <a:pt x="1212" y="125"/>
                </a:cubicBezTo>
                <a:cubicBezTo>
                  <a:pt x="1216" y="128"/>
                  <a:pt x="1219" y="133"/>
                  <a:pt x="1221" y="138"/>
                </a:cubicBezTo>
                <a:cubicBezTo>
                  <a:pt x="1223" y="144"/>
                  <a:pt x="1224" y="150"/>
                  <a:pt x="1224" y="157"/>
                </a:cubicBezTo>
                <a:cubicBezTo>
                  <a:pt x="1224" y="161"/>
                  <a:pt x="1224" y="165"/>
                  <a:pt x="1223" y="168"/>
                </a:cubicBezTo>
                <a:cubicBezTo>
                  <a:pt x="1165" y="168"/>
                  <a:pt x="1165" y="168"/>
                  <a:pt x="1165" y="168"/>
                </a:cubicBezTo>
                <a:cubicBezTo>
                  <a:pt x="1168" y="178"/>
                  <a:pt x="1176" y="183"/>
                  <a:pt x="1191" y="183"/>
                </a:cubicBezTo>
                <a:cubicBezTo>
                  <a:pt x="1194" y="183"/>
                  <a:pt x="1198" y="182"/>
                  <a:pt x="1203" y="181"/>
                </a:cubicBezTo>
                <a:cubicBezTo>
                  <a:pt x="1207" y="180"/>
                  <a:pt x="1211" y="179"/>
                  <a:pt x="1214" y="178"/>
                </a:cubicBezTo>
                <a:lnTo>
                  <a:pt x="1224" y="197"/>
                </a:lnTo>
                <a:close/>
                <a:moveTo>
                  <a:pt x="1077" y="148"/>
                </a:moveTo>
                <a:cubicBezTo>
                  <a:pt x="1062" y="103"/>
                  <a:pt x="1062" y="103"/>
                  <a:pt x="1062" y="103"/>
                </a:cubicBezTo>
                <a:cubicBezTo>
                  <a:pt x="1047" y="148"/>
                  <a:pt x="1047" y="148"/>
                  <a:pt x="1047" y="148"/>
                </a:cubicBezTo>
                <a:lnTo>
                  <a:pt x="1077" y="148"/>
                </a:lnTo>
                <a:close/>
                <a:moveTo>
                  <a:pt x="1046" y="73"/>
                </a:moveTo>
                <a:cubicBezTo>
                  <a:pt x="1081" y="73"/>
                  <a:pt x="1081" y="73"/>
                  <a:pt x="1081" y="73"/>
                </a:cubicBezTo>
                <a:cubicBezTo>
                  <a:pt x="1133" y="204"/>
                  <a:pt x="1133" y="204"/>
                  <a:pt x="1133" y="204"/>
                </a:cubicBezTo>
                <a:cubicBezTo>
                  <a:pt x="1096" y="204"/>
                  <a:pt x="1096" y="204"/>
                  <a:pt x="1096" y="204"/>
                </a:cubicBezTo>
                <a:cubicBezTo>
                  <a:pt x="1086" y="174"/>
                  <a:pt x="1086" y="174"/>
                  <a:pt x="1086" y="174"/>
                </a:cubicBezTo>
                <a:cubicBezTo>
                  <a:pt x="1039" y="174"/>
                  <a:pt x="1039" y="174"/>
                  <a:pt x="1039" y="174"/>
                </a:cubicBezTo>
                <a:cubicBezTo>
                  <a:pt x="1029" y="204"/>
                  <a:pt x="1029" y="204"/>
                  <a:pt x="1029" y="204"/>
                </a:cubicBezTo>
                <a:cubicBezTo>
                  <a:pt x="995" y="204"/>
                  <a:pt x="995" y="204"/>
                  <a:pt x="995" y="204"/>
                </a:cubicBezTo>
                <a:lnTo>
                  <a:pt x="1046" y="73"/>
                </a:lnTo>
                <a:close/>
                <a:moveTo>
                  <a:pt x="921" y="135"/>
                </a:moveTo>
                <a:cubicBezTo>
                  <a:pt x="914" y="135"/>
                  <a:pt x="911" y="137"/>
                  <a:pt x="911" y="140"/>
                </a:cubicBezTo>
                <a:cubicBezTo>
                  <a:pt x="911" y="142"/>
                  <a:pt x="912" y="144"/>
                  <a:pt x="914" y="145"/>
                </a:cubicBezTo>
                <a:cubicBezTo>
                  <a:pt x="916" y="146"/>
                  <a:pt x="919" y="147"/>
                  <a:pt x="924" y="148"/>
                </a:cubicBezTo>
                <a:cubicBezTo>
                  <a:pt x="935" y="151"/>
                  <a:pt x="943" y="154"/>
                  <a:pt x="948" y="159"/>
                </a:cubicBezTo>
                <a:cubicBezTo>
                  <a:pt x="952" y="164"/>
                  <a:pt x="955" y="170"/>
                  <a:pt x="955" y="179"/>
                </a:cubicBezTo>
                <a:cubicBezTo>
                  <a:pt x="955" y="187"/>
                  <a:pt x="951" y="194"/>
                  <a:pt x="944" y="199"/>
                </a:cubicBezTo>
                <a:cubicBezTo>
                  <a:pt x="937" y="204"/>
                  <a:pt x="928" y="207"/>
                  <a:pt x="915" y="207"/>
                </a:cubicBezTo>
                <a:cubicBezTo>
                  <a:pt x="908" y="207"/>
                  <a:pt x="901" y="206"/>
                  <a:pt x="895" y="204"/>
                </a:cubicBezTo>
                <a:cubicBezTo>
                  <a:pt x="888" y="203"/>
                  <a:pt x="883" y="201"/>
                  <a:pt x="880" y="198"/>
                </a:cubicBezTo>
                <a:cubicBezTo>
                  <a:pt x="890" y="180"/>
                  <a:pt x="890" y="180"/>
                  <a:pt x="890" y="180"/>
                </a:cubicBezTo>
                <a:cubicBezTo>
                  <a:pt x="893" y="181"/>
                  <a:pt x="897" y="182"/>
                  <a:pt x="901" y="183"/>
                </a:cubicBezTo>
                <a:cubicBezTo>
                  <a:pt x="905" y="184"/>
                  <a:pt x="909" y="184"/>
                  <a:pt x="913" y="184"/>
                </a:cubicBezTo>
                <a:cubicBezTo>
                  <a:pt x="920" y="184"/>
                  <a:pt x="924" y="182"/>
                  <a:pt x="924" y="179"/>
                </a:cubicBezTo>
                <a:cubicBezTo>
                  <a:pt x="924" y="178"/>
                  <a:pt x="924" y="177"/>
                  <a:pt x="924" y="176"/>
                </a:cubicBezTo>
                <a:cubicBezTo>
                  <a:pt x="923" y="176"/>
                  <a:pt x="923" y="175"/>
                  <a:pt x="922" y="175"/>
                </a:cubicBezTo>
                <a:cubicBezTo>
                  <a:pt x="921" y="174"/>
                  <a:pt x="919" y="173"/>
                  <a:pt x="918" y="173"/>
                </a:cubicBezTo>
                <a:cubicBezTo>
                  <a:pt x="916" y="172"/>
                  <a:pt x="914" y="172"/>
                  <a:pt x="911" y="171"/>
                </a:cubicBezTo>
                <a:cubicBezTo>
                  <a:pt x="906" y="170"/>
                  <a:pt x="901" y="168"/>
                  <a:pt x="897" y="166"/>
                </a:cubicBezTo>
                <a:cubicBezTo>
                  <a:pt x="893" y="164"/>
                  <a:pt x="890" y="162"/>
                  <a:pt x="888" y="160"/>
                </a:cubicBezTo>
                <a:cubicBezTo>
                  <a:pt x="885" y="157"/>
                  <a:pt x="884" y="155"/>
                  <a:pt x="883" y="152"/>
                </a:cubicBezTo>
                <a:cubicBezTo>
                  <a:pt x="881" y="148"/>
                  <a:pt x="881" y="145"/>
                  <a:pt x="881" y="141"/>
                </a:cubicBezTo>
                <a:cubicBezTo>
                  <a:pt x="881" y="132"/>
                  <a:pt x="884" y="125"/>
                  <a:pt x="891" y="120"/>
                </a:cubicBezTo>
                <a:cubicBezTo>
                  <a:pt x="898" y="115"/>
                  <a:pt x="907" y="113"/>
                  <a:pt x="919" y="113"/>
                </a:cubicBezTo>
                <a:cubicBezTo>
                  <a:pt x="925" y="113"/>
                  <a:pt x="931" y="113"/>
                  <a:pt x="936" y="115"/>
                </a:cubicBezTo>
                <a:cubicBezTo>
                  <a:pt x="942" y="116"/>
                  <a:pt x="947" y="117"/>
                  <a:pt x="951" y="120"/>
                </a:cubicBezTo>
                <a:cubicBezTo>
                  <a:pt x="948" y="142"/>
                  <a:pt x="948" y="142"/>
                  <a:pt x="948" y="142"/>
                </a:cubicBezTo>
                <a:cubicBezTo>
                  <a:pt x="943" y="140"/>
                  <a:pt x="939" y="138"/>
                  <a:pt x="934" y="137"/>
                </a:cubicBezTo>
                <a:cubicBezTo>
                  <a:pt x="929" y="136"/>
                  <a:pt x="925" y="135"/>
                  <a:pt x="921" y="135"/>
                </a:cubicBezTo>
                <a:moveTo>
                  <a:pt x="780" y="115"/>
                </a:moveTo>
                <a:cubicBezTo>
                  <a:pt x="810" y="115"/>
                  <a:pt x="810" y="115"/>
                  <a:pt x="810" y="115"/>
                </a:cubicBezTo>
                <a:cubicBezTo>
                  <a:pt x="810" y="126"/>
                  <a:pt x="810" y="126"/>
                  <a:pt x="810" y="126"/>
                </a:cubicBezTo>
                <a:cubicBezTo>
                  <a:pt x="812" y="122"/>
                  <a:pt x="816" y="119"/>
                  <a:pt x="820" y="116"/>
                </a:cubicBezTo>
                <a:cubicBezTo>
                  <a:pt x="825" y="114"/>
                  <a:pt x="830" y="113"/>
                  <a:pt x="836" y="113"/>
                </a:cubicBezTo>
                <a:cubicBezTo>
                  <a:pt x="846" y="113"/>
                  <a:pt x="853" y="116"/>
                  <a:pt x="859" y="122"/>
                </a:cubicBezTo>
                <a:cubicBezTo>
                  <a:pt x="864" y="128"/>
                  <a:pt x="866" y="138"/>
                  <a:pt x="866" y="150"/>
                </a:cubicBezTo>
                <a:cubicBezTo>
                  <a:pt x="866" y="204"/>
                  <a:pt x="866" y="204"/>
                  <a:pt x="866" y="204"/>
                </a:cubicBezTo>
                <a:cubicBezTo>
                  <a:pt x="836" y="204"/>
                  <a:pt x="836" y="204"/>
                  <a:pt x="836" y="204"/>
                </a:cubicBezTo>
                <a:cubicBezTo>
                  <a:pt x="836" y="156"/>
                  <a:pt x="836" y="156"/>
                  <a:pt x="836" y="156"/>
                </a:cubicBezTo>
                <a:cubicBezTo>
                  <a:pt x="836" y="145"/>
                  <a:pt x="832" y="140"/>
                  <a:pt x="824" y="140"/>
                </a:cubicBezTo>
                <a:cubicBezTo>
                  <a:pt x="819" y="140"/>
                  <a:pt x="816" y="142"/>
                  <a:pt x="814" y="144"/>
                </a:cubicBezTo>
                <a:cubicBezTo>
                  <a:pt x="812" y="147"/>
                  <a:pt x="810" y="152"/>
                  <a:pt x="810" y="157"/>
                </a:cubicBezTo>
                <a:cubicBezTo>
                  <a:pt x="810" y="204"/>
                  <a:pt x="810" y="204"/>
                  <a:pt x="810" y="204"/>
                </a:cubicBezTo>
                <a:cubicBezTo>
                  <a:pt x="780" y="204"/>
                  <a:pt x="780" y="204"/>
                  <a:pt x="780" y="204"/>
                </a:cubicBezTo>
                <a:lnTo>
                  <a:pt x="780" y="115"/>
                </a:lnTo>
                <a:close/>
                <a:moveTo>
                  <a:pt x="729" y="115"/>
                </a:moveTo>
                <a:cubicBezTo>
                  <a:pt x="760" y="115"/>
                  <a:pt x="760" y="115"/>
                  <a:pt x="760" y="115"/>
                </a:cubicBezTo>
                <a:cubicBezTo>
                  <a:pt x="760" y="204"/>
                  <a:pt x="760" y="204"/>
                  <a:pt x="760" y="204"/>
                </a:cubicBezTo>
                <a:cubicBezTo>
                  <a:pt x="729" y="204"/>
                  <a:pt x="729" y="204"/>
                  <a:pt x="729" y="204"/>
                </a:cubicBezTo>
                <a:lnTo>
                  <a:pt x="729" y="115"/>
                </a:lnTo>
                <a:close/>
                <a:moveTo>
                  <a:pt x="744" y="101"/>
                </a:moveTo>
                <a:cubicBezTo>
                  <a:pt x="739" y="101"/>
                  <a:pt x="735" y="100"/>
                  <a:pt x="732" y="97"/>
                </a:cubicBezTo>
                <a:cubicBezTo>
                  <a:pt x="729" y="94"/>
                  <a:pt x="727" y="90"/>
                  <a:pt x="727" y="85"/>
                </a:cubicBezTo>
                <a:cubicBezTo>
                  <a:pt x="727" y="80"/>
                  <a:pt x="729" y="76"/>
                  <a:pt x="732" y="73"/>
                </a:cubicBezTo>
                <a:cubicBezTo>
                  <a:pt x="735" y="70"/>
                  <a:pt x="739" y="68"/>
                  <a:pt x="744" y="68"/>
                </a:cubicBezTo>
                <a:cubicBezTo>
                  <a:pt x="749" y="68"/>
                  <a:pt x="753" y="70"/>
                  <a:pt x="757" y="73"/>
                </a:cubicBezTo>
                <a:cubicBezTo>
                  <a:pt x="760" y="76"/>
                  <a:pt x="762" y="80"/>
                  <a:pt x="762" y="85"/>
                </a:cubicBezTo>
                <a:cubicBezTo>
                  <a:pt x="762" y="90"/>
                  <a:pt x="760" y="94"/>
                  <a:pt x="757" y="97"/>
                </a:cubicBezTo>
                <a:cubicBezTo>
                  <a:pt x="753" y="100"/>
                  <a:pt x="749" y="101"/>
                  <a:pt x="744" y="101"/>
                </a:cubicBezTo>
                <a:moveTo>
                  <a:pt x="676" y="73"/>
                </a:moveTo>
                <a:cubicBezTo>
                  <a:pt x="707" y="73"/>
                  <a:pt x="707" y="73"/>
                  <a:pt x="707" y="73"/>
                </a:cubicBezTo>
                <a:cubicBezTo>
                  <a:pt x="707" y="204"/>
                  <a:pt x="707" y="204"/>
                  <a:pt x="707" y="204"/>
                </a:cubicBezTo>
                <a:cubicBezTo>
                  <a:pt x="676" y="204"/>
                  <a:pt x="676" y="204"/>
                  <a:pt x="676" y="204"/>
                </a:cubicBezTo>
                <a:lnTo>
                  <a:pt x="676" y="73"/>
                </a:lnTo>
                <a:close/>
                <a:moveTo>
                  <a:pt x="625" y="73"/>
                </a:moveTo>
                <a:cubicBezTo>
                  <a:pt x="656" y="73"/>
                  <a:pt x="656" y="73"/>
                  <a:pt x="656" y="73"/>
                </a:cubicBezTo>
                <a:cubicBezTo>
                  <a:pt x="656" y="204"/>
                  <a:pt x="656" y="204"/>
                  <a:pt x="656" y="204"/>
                </a:cubicBezTo>
                <a:cubicBezTo>
                  <a:pt x="625" y="204"/>
                  <a:pt x="625" y="204"/>
                  <a:pt x="625" y="204"/>
                </a:cubicBezTo>
                <a:lnTo>
                  <a:pt x="625" y="73"/>
                </a:lnTo>
                <a:close/>
                <a:moveTo>
                  <a:pt x="564" y="181"/>
                </a:moveTo>
                <a:cubicBezTo>
                  <a:pt x="570" y="181"/>
                  <a:pt x="574" y="179"/>
                  <a:pt x="578" y="175"/>
                </a:cubicBezTo>
                <a:cubicBezTo>
                  <a:pt x="581" y="171"/>
                  <a:pt x="583" y="166"/>
                  <a:pt x="583" y="160"/>
                </a:cubicBezTo>
                <a:cubicBezTo>
                  <a:pt x="583" y="153"/>
                  <a:pt x="581" y="148"/>
                  <a:pt x="578" y="144"/>
                </a:cubicBezTo>
                <a:cubicBezTo>
                  <a:pt x="574" y="140"/>
                  <a:pt x="570" y="139"/>
                  <a:pt x="564" y="139"/>
                </a:cubicBezTo>
                <a:cubicBezTo>
                  <a:pt x="558" y="139"/>
                  <a:pt x="553" y="140"/>
                  <a:pt x="550" y="144"/>
                </a:cubicBezTo>
                <a:cubicBezTo>
                  <a:pt x="546" y="148"/>
                  <a:pt x="544" y="153"/>
                  <a:pt x="544" y="160"/>
                </a:cubicBezTo>
                <a:cubicBezTo>
                  <a:pt x="544" y="166"/>
                  <a:pt x="546" y="171"/>
                  <a:pt x="550" y="175"/>
                </a:cubicBezTo>
                <a:cubicBezTo>
                  <a:pt x="553" y="179"/>
                  <a:pt x="558" y="181"/>
                  <a:pt x="564" y="181"/>
                </a:cubicBezTo>
                <a:moveTo>
                  <a:pt x="564" y="207"/>
                </a:moveTo>
                <a:cubicBezTo>
                  <a:pt x="557" y="207"/>
                  <a:pt x="550" y="205"/>
                  <a:pt x="544" y="203"/>
                </a:cubicBezTo>
                <a:cubicBezTo>
                  <a:pt x="538" y="200"/>
                  <a:pt x="533" y="197"/>
                  <a:pt x="529" y="192"/>
                </a:cubicBezTo>
                <a:cubicBezTo>
                  <a:pt x="524" y="188"/>
                  <a:pt x="521" y="183"/>
                  <a:pt x="518" y="177"/>
                </a:cubicBezTo>
                <a:cubicBezTo>
                  <a:pt x="516" y="171"/>
                  <a:pt x="515" y="164"/>
                  <a:pt x="515" y="158"/>
                </a:cubicBezTo>
                <a:cubicBezTo>
                  <a:pt x="515" y="151"/>
                  <a:pt x="516" y="145"/>
                  <a:pt x="518" y="139"/>
                </a:cubicBezTo>
                <a:cubicBezTo>
                  <a:pt x="521" y="134"/>
                  <a:pt x="524" y="129"/>
                  <a:pt x="529" y="125"/>
                </a:cubicBezTo>
                <a:cubicBezTo>
                  <a:pt x="533" y="121"/>
                  <a:pt x="538" y="118"/>
                  <a:pt x="544" y="116"/>
                </a:cubicBezTo>
                <a:cubicBezTo>
                  <a:pt x="550" y="114"/>
                  <a:pt x="557" y="113"/>
                  <a:pt x="564" y="113"/>
                </a:cubicBezTo>
                <a:cubicBezTo>
                  <a:pt x="571" y="113"/>
                  <a:pt x="577" y="114"/>
                  <a:pt x="583" y="116"/>
                </a:cubicBezTo>
                <a:cubicBezTo>
                  <a:pt x="589" y="118"/>
                  <a:pt x="594" y="122"/>
                  <a:pt x="599" y="126"/>
                </a:cubicBezTo>
                <a:cubicBezTo>
                  <a:pt x="603" y="130"/>
                  <a:pt x="606" y="135"/>
                  <a:pt x="609" y="141"/>
                </a:cubicBezTo>
                <a:cubicBezTo>
                  <a:pt x="611" y="147"/>
                  <a:pt x="612" y="153"/>
                  <a:pt x="612" y="160"/>
                </a:cubicBezTo>
                <a:cubicBezTo>
                  <a:pt x="612" y="166"/>
                  <a:pt x="611" y="173"/>
                  <a:pt x="609" y="178"/>
                </a:cubicBezTo>
                <a:cubicBezTo>
                  <a:pt x="606" y="184"/>
                  <a:pt x="603" y="189"/>
                  <a:pt x="599" y="193"/>
                </a:cubicBezTo>
                <a:cubicBezTo>
                  <a:pt x="594" y="197"/>
                  <a:pt x="589" y="201"/>
                  <a:pt x="583" y="203"/>
                </a:cubicBezTo>
                <a:cubicBezTo>
                  <a:pt x="577" y="205"/>
                  <a:pt x="571" y="207"/>
                  <a:pt x="564" y="207"/>
                </a:cubicBezTo>
                <a:moveTo>
                  <a:pt x="507" y="192"/>
                </a:moveTo>
                <a:cubicBezTo>
                  <a:pt x="501" y="196"/>
                  <a:pt x="494" y="200"/>
                  <a:pt x="486" y="202"/>
                </a:cubicBezTo>
                <a:cubicBezTo>
                  <a:pt x="478" y="205"/>
                  <a:pt x="469" y="206"/>
                  <a:pt x="460" y="206"/>
                </a:cubicBezTo>
                <a:cubicBezTo>
                  <a:pt x="450" y="206"/>
                  <a:pt x="440" y="204"/>
                  <a:pt x="432" y="201"/>
                </a:cubicBezTo>
                <a:cubicBezTo>
                  <a:pt x="424" y="198"/>
                  <a:pt x="417" y="194"/>
                  <a:pt x="411" y="188"/>
                </a:cubicBezTo>
                <a:cubicBezTo>
                  <a:pt x="405" y="183"/>
                  <a:pt x="401" y="176"/>
                  <a:pt x="398" y="167"/>
                </a:cubicBezTo>
                <a:cubicBezTo>
                  <a:pt x="394" y="159"/>
                  <a:pt x="393" y="150"/>
                  <a:pt x="393" y="139"/>
                </a:cubicBezTo>
                <a:cubicBezTo>
                  <a:pt x="393" y="129"/>
                  <a:pt x="395" y="120"/>
                  <a:pt x="398" y="112"/>
                </a:cubicBezTo>
                <a:cubicBezTo>
                  <a:pt x="402" y="104"/>
                  <a:pt x="406" y="96"/>
                  <a:pt x="413" y="90"/>
                </a:cubicBezTo>
                <a:cubicBezTo>
                  <a:pt x="419" y="85"/>
                  <a:pt x="427" y="80"/>
                  <a:pt x="435" y="77"/>
                </a:cubicBezTo>
                <a:cubicBezTo>
                  <a:pt x="444" y="73"/>
                  <a:pt x="454" y="72"/>
                  <a:pt x="464" y="72"/>
                </a:cubicBezTo>
                <a:cubicBezTo>
                  <a:pt x="468" y="72"/>
                  <a:pt x="472" y="72"/>
                  <a:pt x="476" y="72"/>
                </a:cubicBezTo>
                <a:cubicBezTo>
                  <a:pt x="480" y="73"/>
                  <a:pt x="484" y="74"/>
                  <a:pt x="487" y="75"/>
                </a:cubicBezTo>
                <a:cubicBezTo>
                  <a:pt x="491" y="76"/>
                  <a:pt x="495" y="77"/>
                  <a:pt x="498" y="78"/>
                </a:cubicBezTo>
                <a:cubicBezTo>
                  <a:pt x="501" y="79"/>
                  <a:pt x="504" y="81"/>
                  <a:pt x="507" y="82"/>
                </a:cubicBezTo>
                <a:cubicBezTo>
                  <a:pt x="493" y="109"/>
                  <a:pt x="493" y="109"/>
                  <a:pt x="493" y="109"/>
                </a:cubicBezTo>
                <a:cubicBezTo>
                  <a:pt x="490" y="108"/>
                  <a:pt x="488" y="107"/>
                  <a:pt x="486" y="106"/>
                </a:cubicBezTo>
                <a:cubicBezTo>
                  <a:pt x="484" y="105"/>
                  <a:pt x="482" y="104"/>
                  <a:pt x="480" y="104"/>
                </a:cubicBezTo>
                <a:cubicBezTo>
                  <a:pt x="478" y="103"/>
                  <a:pt x="476" y="103"/>
                  <a:pt x="474" y="102"/>
                </a:cubicBezTo>
                <a:cubicBezTo>
                  <a:pt x="472" y="102"/>
                  <a:pt x="469" y="102"/>
                  <a:pt x="466" y="102"/>
                </a:cubicBezTo>
                <a:cubicBezTo>
                  <a:pt x="455" y="102"/>
                  <a:pt x="445" y="105"/>
                  <a:pt x="439" y="112"/>
                </a:cubicBezTo>
                <a:cubicBezTo>
                  <a:pt x="432" y="118"/>
                  <a:pt x="428" y="127"/>
                  <a:pt x="428" y="139"/>
                </a:cubicBezTo>
                <a:cubicBezTo>
                  <a:pt x="428" y="144"/>
                  <a:pt x="429" y="149"/>
                  <a:pt x="431" y="154"/>
                </a:cubicBezTo>
                <a:cubicBezTo>
                  <a:pt x="433" y="158"/>
                  <a:pt x="435" y="162"/>
                  <a:pt x="438" y="165"/>
                </a:cubicBezTo>
                <a:cubicBezTo>
                  <a:pt x="441" y="168"/>
                  <a:pt x="445" y="171"/>
                  <a:pt x="449" y="173"/>
                </a:cubicBezTo>
                <a:cubicBezTo>
                  <a:pt x="454" y="175"/>
                  <a:pt x="459" y="175"/>
                  <a:pt x="464" y="175"/>
                </a:cubicBezTo>
                <a:cubicBezTo>
                  <a:pt x="469" y="175"/>
                  <a:pt x="474" y="175"/>
                  <a:pt x="479" y="173"/>
                </a:cubicBezTo>
                <a:cubicBezTo>
                  <a:pt x="484" y="171"/>
                  <a:pt x="489" y="168"/>
                  <a:pt x="493" y="165"/>
                </a:cubicBezTo>
                <a:lnTo>
                  <a:pt x="507" y="192"/>
                </a:lnTo>
                <a:close/>
                <a:moveTo>
                  <a:pt x="126" y="2"/>
                </a:moveTo>
                <a:cubicBezTo>
                  <a:pt x="130" y="1"/>
                  <a:pt x="133" y="1"/>
                  <a:pt x="137" y="0"/>
                </a:cubicBezTo>
                <a:cubicBezTo>
                  <a:pt x="154" y="95"/>
                  <a:pt x="154" y="95"/>
                  <a:pt x="154" y="95"/>
                </a:cubicBezTo>
                <a:cubicBezTo>
                  <a:pt x="150" y="96"/>
                  <a:pt x="146" y="96"/>
                  <a:pt x="143" y="97"/>
                </a:cubicBezTo>
                <a:lnTo>
                  <a:pt x="126" y="2"/>
                </a:lnTo>
                <a:close/>
                <a:moveTo>
                  <a:pt x="122" y="107"/>
                </a:moveTo>
                <a:cubicBezTo>
                  <a:pt x="126" y="105"/>
                  <a:pt x="129" y="102"/>
                  <a:pt x="133" y="101"/>
                </a:cubicBezTo>
                <a:cubicBezTo>
                  <a:pt x="85" y="17"/>
                  <a:pt x="85" y="17"/>
                  <a:pt x="85" y="17"/>
                </a:cubicBezTo>
                <a:cubicBezTo>
                  <a:pt x="82" y="19"/>
                  <a:pt x="78" y="21"/>
                  <a:pt x="74" y="24"/>
                </a:cubicBezTo>
                <a:lnTo>
                  <a:pt x="122" y="107"/>
                </a:lnTo>
                <a:close/>
                <a:moveTo>
                  <a:pt x="95" y="160"/>
                </a:moveTo>
                <a:cubicBezTo>
                  <a:pt x="95" y="156"/>
                  <a:pt x="95" y="153"/>
                  <a:pt x="96" y="149"/>
                </a:cubicBezTo>
                <a:cubicBezTo>
                  <a:pt x="0" y="149"/>
                  <a:pt x="0" y="149"/>
                  <a:pt x="0" y="149"/>
                </a:cubicBezTo>
                <a:cubicBezTo>
                  <a:pt x="0" y="152"/>
                  <a:pt x="0" y="156"/>
                  <a:pt x="0" y="159"/>
                </a:cubicBezTo>
                <a:cubicBezTo>
                  <a:pt x="0" y="162"/>
                  <a:pt x="0" y="165"/>
                  <a:pt x="0" y="169"/>
                </a:cubicBezTo>
                <a:cubicBezTo>
                  <a:pt x="95" y="169"/>
                  <a:pt x="95" y="169"/>
                  <a:pt x="95" y="169"/>
                </a:cubicBezTo>
                <a:cubicBezTo>
                  <a:pt x="95" y="166"/>
                  <a:pt x="95" y="163"/>
                  <a:pt x="95" y="160"/>
                </a:cubicBezTo>
                <a:moveTo>
                  <a:pt x="224" y="160"/>
                </a:moveTo>
                <a:cubicBezTo>
                  <a:pt x="224" y="195"/>
                  <a:pt x="195" y="224"/>
                  <a:pt x="159" y="224"/>
                </a:cubicBezTo>
                <a:cubicBezTo>
                  <a:pt x="128" y="224"/>
                  <a:pt x="101" y="201"/>
                  <a:pt x="96" y="171"/>
                </a:cubicBezTo>
                <a:cubicBezTo>
                  <a:pt x="6" y="203"/>
                  <a:pt x="6" y="203"/>
                  <a:pt x="6" y="203"/>
                </a:cubicBezTo>
                <a:cubicBezTo>
                  <a:pt x="8" y="210"/>
                  <a:pt x="11" y="217"/>
                  <a:pt x="14" y="224"/>
                </a:cubicBezTo>
                <a:cubicBezTo>
                  <a:pt x="103" y="191"/>
                  <a:pt x="103" y="191"/>
                  <a:pt x="103" y="191"/>
                </a:cubicBezTo>
                <a:cubicBezTo>
                  <a:pt x="30" y="253"/>
                  <a:pt x="30" y="253"/>
                  <a:pt x="30" y="253"/>
                </a:cubicBezTo>
                <a:cubicBezTo>
                  <a:pt x="34" y="259"/>
                  <a:pt x="40" y="265"/>
                  <a:pt x="45" y="271"/>
                </a:cubicBezTo>
                <a:cubicBezTo>
                  <a:pt x="113" y="213"/>
                  <a:pt x="113" y="213"/>
                  <a:pt x="113" y="213"/>
                </a:cubicBezTo>
                <a:cubicBezTo>
                  <a:pt x="69" y="291"/>
                  <a:pt x="69" y="291"/>
                  <a:pt x="69" y="291"/>
                </a:cubicBezTo>
                <a:cubicBezTo>
                  <a:pt x="76" y="296"/>
                  <a:pt x="83" y="300"/>
                  <a:pt x="91" y="304"/>
                </a:cubicBezTo>
                <a:cubicBezTo>
                  <a:pt x="133" y="231"/>
                  <a:pt x="133" y="231"/>
                  <a:pt x="133" y="231"/>
                </a:cubicBezTo>
                <a:cubicBezTo>
                  <a:pt x="118" y="314"/>
                  <a:pt x="118" y="314"/>
                  <a:pt x="118" y="314"/>
                </a:cubicBezTo>
                <a:cubicBezTo>
                  <a:pt x="127" y="317"/>
                  <a:pt x="136" y="318"/>
                  <a:pt x="146" y="319"/>
                </a:cubicBezTo>
                <a:cubicBezTo>
                  <a:pt x="159" y="241"/>
                  <a:pt x="159" y="241"/>
                  <a:pt x="159" y="241"/>
                </a:cubicBezTo>
                <a:cubicBezTo>
                  <a:pt x="173" y="319"/>
                  <a:pt x="173" y="319"/>
                  <a:pt x="173" y="319"/>
                </a:cubicBezTo>
                <a:cubicBezTo>
                  <a:pt x="183" y="318"/>
                  <a:pt x="192" y="317"/>
                  <a:pt x="202" y="314"/>
                </a:cubicBezTo>
                <a:cubicBezTo>
                  <a:pt x="189" y="242"/>
                  <a:pt x="189" y="242"/>
                  <a:pt x="189" y="242"/>
                </a:cubicBezTo>
                <a:cubicBezTo>
                  <a:pt x="225" y="305"/>
                  <a:pt x="225" y="305"/>
                  <a:pt x="225" y="305"/>
                </a:cubicBezTo>
                <a:cubicBezTo>
                  <a:pt x="235" y="301"/>
                  <a:pt x="245" y="295"/>
                  <a:pt x="253" y="289"/>
                </a:cubicBezTo>
                <a:cubicBezTo>
                  <a:pt x="220" y="231"/>
                  <a:pt x="220" y="231"/>
                  <a:pt x="220" y="231"/>
                </a:cubicBezTo>
                <a:cubicBezTo>
                  <a:pt x="271" y="274"/>
                  <a:pt x="271" y="274"/>
                  <a:pt x="271" y="274"/>
                </a:cubicBezTo>
                <a:cubicBezTo>
                  <a:pt x="279" y="266"/>
                  <a:pt x="286" y="257"/>
                  <a:pt x="293" y="247"/>
                </a:cubicBezTo>
                <a:cubicBezTo>
                  <a:pt x="247" y="209"/>
                  <a:pt x="247" y="209"/>
                  <a:pt x="247" y="209"/>
                </a:cubicBezTo>
                <a:cubicBezTo>
                  <a:pt x="303" y="229"/>
                  <a:pt x="303" y="229"/>
                  <a:pt x="303" y="229"/>
                </a:cubicBezTo>
                <a:cubicBezTo>
                  <a:pt x="308" y="219"/>
                  <a:pt x="312" y="207"/>
                  <a:pt x="315" y="195"/>
                </a:cubicBezTo>
                <a:cubicBezTo>
                  <a:pt x="266" y="177"/>
                  <a:pt x="266" y="177"/>
                  <a:pt x="266" y="177"/>
                </a:cubicBezTo>
                <a:cubicBezTo>
                  <a:pt x="318" y="177"/>
                  <a:pt x="318" y="177"/>
                  <a:pt x="318" y="177"/>
                </a:cubicBezTo>
                <a:cubicBezTo>
                  <a:pt x="319" y="171"/>
                  <a:pt x="319" y="165"/>
                  <a:pt x="319" y="159"/>
                </a:cubicBezTo>
                <a:cubicBezTo>
                  <a:pt x="319" y="152"/>
                  <a:pt x="318" y="145"/>
                  <a:pt x="317" y="138"/>
                </a:cubicBezTo>
                <a:cubicBezTo>
                  <a:pt x="220" y="138"/>
                  <a:pt x="220" y="138"/>
                  <a:pt x="220" y="138"/>
                </a:cubicBezTo>
                <a:cubicBezTo>
                  <a:pt x="223" y="145"/>
                  <a:pt x="224" y="152"/>
                  <a:pt x="224" y="160"/>
                </a:cubicBezTo>
                <a:moveTo>
                  <a:pt x="97" y="145"/>
                </a:moveTo>
                <a:cubicBezTo>
                  <a:pt x="98" y="139"/>
                  <a:pt x="100" y="134"/>
                  <a:pt x="103" y="129"/>
                </a:cubicBezTo>
                <a:cubicBezTo>
                  <a:pt x="13" y="96"/>
                  <a:pt x="13" y="96"/>
                  <a:pt x="13" y="96"/>
                </a:cubicBezTo>
                <a:cubicBezTo>
                  <a:pt x="11" y="101"/>
                  <a:pt x="9" y="107"/>
                  <a:pt x="7" y="112"/>
                </a:cubicBezTo>
                <a:lnTo>
                  <a:pt x="97" y="145"/>
                </a:lnTo>
                <a:close/>
                <a:moveTo>
                  <a:pt x="280" y="54"/>
                </a:moveTo>
                <a:cubicBezTo>
                  <a:pt x="207" y="115"/>
                  <a:pt x="207" y="115"/>
                  <a:pt x="207" y="115"/>
                </a:cubicBezTo>
                <a:cubicBezTo>
                  <a:pt x="208" y="117"/>
                  <a:pt x="210" y="119"/>
                  <a:pt x="212" y="121"/>
                </a:cubicBezTo>
                <a:cubicBezTo>
                  <a:pt x="285" y="60"/>
                  <a:pt x="285" y="60"/>
                  <a:pt x="285" y="60"/>
                </a:cubicBezTo>
                <a:cubicBezTo>
                  <a:pt x="283" y="58"/>
                  <a:pt x="281" y="56"/>
                  <a:pt x="280" y="54"/>
                </a:cubicBezTo>
                <a:moveTo>
                  <a:pt x="243" y="23"/>
                </a:moveTo>
                <a:cubicBezTo>
                  <a:pt x="241" y="21"/>
                  <a:pt x="238" y="20"/>
                  <a:pt x="236" y="18"/>
                </a:cubicBezTo>
                <a:cubicBezTo>
                  <a:pt x="188" y="102"/>
                  <a:pt x="188" y="102"/>
                  <a:pt x="188" y="102"/>
                </a:cubicBezTo>
                <a:cubicBezTo>
                  <a:pt x="190" y="103"/>
                  <a:pt x="193" y="104"/>
                  <a:pt x="196" y="106"/>
                </a:cubicBezTo>
                <a:lnTo>
                  <a:pt x="243" y="23"/>
                </a:lnTo>
                <a:close/>
                <a:moveTo>
                  <a:pt x="116" y="112"/>
                </a:moveTo>
                <a:cubicBezTo>
                  <a:pt x="42" y="50"/>
                  <a:pt x="42" y="50"/>
                  <a:pt x="42" y="50"/>
                </a:cubicBezTo>
                <a:cubicBezTo>
                  <a:pt x="39" y="54"/>
                  <a:pt x="36" y="58"/>
                  <a:pt x="33" y="62"/>
                </a:cubicBezTo>
                <a:cubicBezTo>
                  <a:pt x="106" y="124"/>
                  <a:pt x="106" y="124"/>
                  <a:pt x="106" y="124"/>
                </a:cubicBezTo>
                <a:cubicBezTo>
                  <a:pt x="109" y="119"/>
                  <a:pt x="112" y="116"/>
                  <a:pt x="116" y="112"/>
                </a:cubicBezTo>
                <a:moveTo>
                  <a:pt x="166" y="95"/>
                </a:moveTo>
                <a:cubicBezTo>
                  <a:pt x="169" y="96"/>
                  <a:pt x="172" y="96"/>
                  <a:pt x="175" y="97"/>
                </a:cubicBezTo>
                <a:cubicBezTo>
                  <a:pt x="192" y="2"/>
                  <a:pt x="192" y="2"/>
                  <a:pt x="192" y="2"/>
                </a:cubicBezTo>
                <a:cubicBezTo>
                  <a:pt x="189" y="1"/>
                  <a:pt x="186" y="1"/>
                  <a:pt x="183" y="0"/>
                </a:cubicBezTo>
                <a:lnTo>
                  <a:pt x="166" y="9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378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 | 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350121"/>
            <a:ext cx="4871884" cy="12132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spc="300" baseline="0"/>
            </a:lvl1pPr>
          </a:lstStyle>
          <a:p>
            <a:pPr lvl="0"/>
            <a:r>
              <a:rPr lang="en-US" dirty="0"/>
              <a:t>TITLE HERE. ALL CAPS. WHITE. 24 PT.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7397E52E-98A3-4984-931D-1E63DCDB9A3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1604114"/>
            <a:ext cx="4880916" cy="460390"/>
          </a:xfrm>
        </p:spPr>
        <p:txBody>
          <a:bodyPr anchor="t">
            <a:noAutofit/>
          </a:bodyPr>
          <a:lstStyle>
            <a:lvl1pPr marL="0" indent="0">
              <a:buNone/>
              <a:defRPr sz="1100" cap="all" spc="3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 HERE. ALL CAPS. TERRA COTTA. 11 PT.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221D27-7279-4E5A-A354-B1B0C73D427F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US"/>
              <a:t>This document does not include any export controlled technical data. | Collins Aerospace Proprietary.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156E47-238B-4F65-BF44-6D8FA932FBBD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pPr algn="r"/>
            <a:fld id="{01517C5A-21C8-4A78-AA4B-D0D5DD5ADE52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7934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 | Black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350121"/>
            <a:ext cx="4871884" cy="12132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 spc="300" baseline="0"/>
            </a:lvl1pPr>
          </a:lstStyle>
          <a:p>
            <a:pPr lvl="0"/>
            <a:r>
              <a:rPr lang="en-US" dirty="0"/>
              <a:t>TITLE HERE. ALL CAPS. BLACK. 24 PT.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67AA4070-7CFC-45F6-8A11-958B4586B16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0" y="1604114"/>
            <a:ext cx="4880916" cy="460390"/>
          </a:xfrm>
        </p:spPr>
        <p:txBody>
          <a:bodyPr anchor="t">
            <a:noAutofit/>
          </a:bodyPr>
          <a:lstStyle>
            <a:lvl1pPr marL="0" indent="0">
              <a:buNone/>
              <a:defRPr sz="1100" cap="all" spc="3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SUBHEAD HERE. ALL CAPS. TERRA COTTA. 11 PT.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145897C-23C1-436B-89DF-882EE349FC81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This document does not include any export controlled technical data. | Collins Aerospace Proprietary.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CCD10A-591E-4F9C-9814-BD8C78107065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pPr algn="r"/>
            <a:fld id="{01517C5A-21C8-4A78-AA4B-D0D5DD5ADE52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0642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Cover Slide | Solid |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F4A54FD8-B531-0B4E-8934-C853C4D67D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2022957"/>
            <a:ext cx="5179806" cy="1213210"/>
          </a:xfrm>
          <a:prstGeom prst="rect">
            <a:avLst/>
          </a:prstGeom>
        </p:spPr>
        <p:txBody>
          <a:bodyPr anchor="b"/>
          <a:lstStyle>
            <a:lvl1pPr marL="0" marR="0" indent="0" algn="l" defTabSz="4571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pc="300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HERE. ALL CAPS. white. 24 PT.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D31D793F-8D60-444C-B182-F47C65D2738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1" y="3282132"/>
            <a:ext cx="5179806" cy="460390"/>
          </a:xfrm>
        </p:spPr>
        <p:txBody>
          <a:bodyPr anchor="t">
            <a:noAutofit/>
          </a:bodyPr>
          <a:lstStyle>
            <a:lvl1pPr marL="0" indent="0">
              <a:buNone/>
              <a:defRPr sz="1100" cap="all" spc="3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 HERE. ALL CAPS. TERRA COTTA. 11 PT.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457200" y="457200"/>
            <a:ext cx="8686800" cy="0"/>
          </a:xfrm>
          <a:prstGeom prst="line">
            <a:avLst/>
          </a:prstGeom>
          <a:ln w="6350" cap="sq">
            <a:solidFill>
              <a:schemeClr val="accent1"/>
            </a:solidFill>
            <a:head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AAEC19-A6B2-4318-8059-930560E2463A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 spc="0"/>
            </a:lvl1pPr>
          </a:lstStyle>
          <a:p>
            <a:r>
              <a:rPr lang="en-US"/>
              <a:t>This document does not include any export controlled technical data. | Collins Aerospace Proprietary.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B0D61B-C032-47A0-817B-E65EADC178ED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 spc="0"/>
            </a:lvl1pPr>
          </a:lstStyle>
          <a:p>
            <a:pPr algn="r"/>
            <a:fld id="{01517C5A-21C8-4A78-AA4B-D0D5DD5ADE52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410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Cover Slide | Solid |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F4A54FD8-B531-0B4E-8934-C853C4D67D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2022957"/>
            <a:ext cx="5179806" cy="1213210"/>
          </a:xfrm>
          <a:prstGeom prst="rect">
            <a:avLst/>
          </a:prstGeom>
        </p:spPr>
        <p:txBody>
          <a:bodyPr anchor="b"/>
          <a:lstStyle>
            <a:lvl1pPr marL="0" marR="0" indent="0" algn="l" defTabSz="4571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pc="300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HERE. ALL CAPS. black. 24 PT.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D31D793F-8D60-444C-B182-F47C65D2738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2" y="3282132"/>
            <a:ext cx="5179806" cy="460390"/>
          </a:xfrm>
        </p:spPr>
        <p:txBody>
          <a:bodyPr anchor="t">
            <a:noAutofit/>
          </a:bodyPr>
          <a:lstStyle>
            <a:lvl1pPr marL="0" indent="0">
              <a:buNone/>
              <a:defRPr sz="1100" cap="all" spc="3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 HERE. ALL CAPS. TERRA COTTA. 11 PT.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457200"/>
            <a:ext cx="8686800" cy="7434"/>
          </a:xfrm>
          <a:prstGeom prst="line">
            <a:avLst/>
          </a:prstGeom>
          <a:ln w="6350" cap="sq">
            <a:solidFill>
              <a:schemeClr val="accent1"/>
            </a:solidFill>
            <a:head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A4A3360-5419-403A-BF9A-FFDBE6F34F28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 spc="0"/>
            </a:lvl1pPr>
          </a:lstStyle>
          <a:p>
            <a:r>
              <a:rPr lang="en-US"/>
              <a:t>This document does not include any export controlled technical data. | Collins Aerospace Proprietary.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8E21A3-FD86-4B24-9BF4-D756D4A8106C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 spc="0"/>
            </a:lvl1pPr>
          </a:lstStyle>
          <a:p>
            <a:pPr algn="r"/>
            <a:fld id="{01517C5A-21C8-4A78-AA4B-D0D5DD5ADE52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638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Cover Slide | Solid | Terra Cot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F4A54FD8-B531-0B4E-8934-C853C4D67D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2022957"/>
            <a:ext cx="5179806" cy="1213210"/>
          </a:xfrm>
          <a:prstGeom prst="rect">
            <a:avLst/>
          </a:prstGeom>
        </p:spPr>
        <p:txBody>
          <a:bodyPr anchor="b"/>
          <a:lstStyle>
            <a:lvl1pPr marL="0" marR="0" indent="0" algn="l" defTabSz="4571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pc="300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HERE. ALL CAPS. WHITE. 24 PT.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D31D793F-8D60-444C-B182-F47C65D2738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7202" y="3282132"/>
            <a:ext cx="5179806" cy="460390"/>
          </a:xfrm>
        </p:spPr>
        <p:txBody>
          <a:bodyPr anchor="t">
            <a:noAutofit/>
          </a:bodyPr>
          <a:lstStyle>
            <a:lvl1pPr marL="0" indent="0">
              <a:buNone/>
              <a:defRPr sz="1100" cap="all" spc="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SUBHEAD HERE. ALL CAPS. white. 11 PT.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457200"/>
            <a:ext cx="8686800" cy="7434"/>
          </a:xfrm>
          <a:prstGeom prst="line">
            <a:avLst/>
          </a:prstGeom>
          <a:ln w="6350" cap="sq">
            <a:solidFill>
              <a:schemeClr val="tx1"/>
            </a:solidFill>
            <a:head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4E10CE-6D19-4A8A-AAD8-85840FDD8F3C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 spc="0">
                <a:solidFill>
                  <a:schemeClr val="bg1"/>
                </a:solidFill>
              </a:defRPr>
            </a:lvl1pPr>
          </a:lstStyle>
          <a:p>
            <a:r>
              <a:rPr lang="en-US"/>
              <a:t>This document does not include any export controlled technical data. | Collins Aerospace Proprietary.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4D1D29-7C65-4277-A32E-2FD693FAC8A7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 spc="0"/>
            </a:lvl1pPr>
          </a:lstStyle>
          <a:p>
            <a:pPr algn="r"/>
            <a:fld id="{01517C5A-21C8-4A78-AA4B-D0D5DD5ADE52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1625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Headline + Sub |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387E6DC-BC84-4C86-A9DE-0160AC1C9D9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875030"/>
            <a:ext cx="8229600" cy="3088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100" b="0" cap="all" spc="300" baseline="0">
                <a:solidFill>
                  <a:srgbClr val="C00000"/>
                </a:solidFill>
              </a:defRPr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SUBHEAD HERE. ALL CAPS. TERRA COTTA. 11 PT.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E33CA67-2743-BE45-A4E6-B088ACBBAB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300" baseline="0"/>
            </a:lvl1pPr>
          </a:lstStyle>
          <a:p>
            <a:r>
              <a:rPr lang="en-US" dirty="0"/>
              <a:t>TITLE HERE. ALL CAPS. Black. 24 PT.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DAD5D2E-A2AC-4899-90EB-41A4D9D521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pc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This document does not include any export controlled technical data. | Collins Aerospace Proprietary.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3E2829-C632-4D45-94B3-B004173EEE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pc="0"/>
            </a:lvl1pPr>
          </a:lstStyle>
          <a:p>
            <a:pPr algn="r"/>
            <a:fld id="{01517C5A-21C8-4A78-AA4B-D0D5DD5ADE52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972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| Solid |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9CF9688B-74D5-7B40-871D-F5EADB2DA9E6}"/>
              </a:ext>
            </a:extLst>
          </p:cNvPr>
          <p:cNvSpPr/>
          <p:nvPr userDrawn="1"/>
        </p:nvSpPr>
        <p:spPr>
          <a:xfrm>
            <a:off x="261674" y="258795"/>
            <a:ext cx="8620665" cy="4235387"/>
          </a:xfrm>
          <a:custGeom>
            <a:avLst/>
            <a:gdLst>
              <a:gd name="connsiteX0" fmla="*/ 385314 w 8620665"/>
              <a:gd name="connsiteY0" fmla="*/ 0 h 4014159"/>
              <a:gd name="connsiteX1" fmla="*/ 8620665 w 8620665"/>
              <a:gd name="connsiteY1" fmla="*/ 0 h 4014159"/>
              <a:gd name="connsiteX2" fmla="*/ 8620665 w 8620665"/>
              <a:gd name="connsiteY2" fmla="*/ 4014159 h 4014159"/>
              <a:gd name="connsiteX3" fmla="*/ 0 w 8620665"/>
              <a:gd name="connsiteY3" fmla="*/ 4014159 h 4014159"/>
              <a:gd name="connsiteX4" fmla="*/ 0 w 8620665"/>
              <a:gd name="connsiteY4" fmla="*/ 408317 h 4014159"/>
              <a:gd name="connsiteX0" fmla="*/ 304632 w 8620665"/>
              <a:gd name="connsiteY0" fmla="*/ 8965 h 4014159"/>
              <a:gd name="connsiteX1" fmla="*/ 8620665 w 8620665"/>
              <a:gd name="connsiteY1" fmla="*/ 0 h 4014159"/>
              <a:gd name="connsiteX2" fmla="*/ 8620665 w 8620665"/>
              <a:gd name="connsiteY2" fmla="*/ 4014159 h 4014159"/>
              <a:gd name="connsiteX3" fmla="*/ 0 w 8620665"/>
              <a:gd name="connsiteY3" fmla="*/ 4014159 h 4014159"/>
              <a:gd name="connsiteX4" fmla="*/ 0 w 8620665"/>
              <a:gd name="connsiteY4" fmla="*/ 408317 h 4014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20665" h="4014159">
                <a:moveTo>
                  <a:pt x="304632" y="8965"/>
                </a:moveTo>
                <a:lnTo>
                  <a:pt x="8620665" y="0"/>
                </a:lnTo>
                <a:lnTo>
                  <a:pt x="8620665" y="4014159"/>
                </a:lnTo>
                <a:lnTo>
                  <a:pt x="0" y="4014159"/>
                </a:lnTo>
                <a:lnTo>
                  <a:pt x="0" y="408317"/>
                </a:lnTo>
              </a:path>
            </a:pathLst>
          </a:custGeom>
          <a:noFill/>
          <a:ln w="15875">
            <a:solidFill>
              <a:schemeClr val="tx1"/>
            </a:solidFill>
            <a:headEnd type="oval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D77F097C-CB5B-3641-B30F-3DA07CE8FD3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1882" y="4055356"/>
            <a:ext cx="5185126" cy="313448"/>
          </a:xfrm>
        </p:spPr>
        <p:txBody>
          <a:bodyPr anchor="t">
            <a:noAutofit/>
          </a:bodyPr>
          <a:lstStyle>
            <a:lvl1pPr marL="0" indent="0">
              <a:buNone/>
              <a:defRPr sz="1100" cap="all" spc="3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 HERE. ALL CAPS. TERRA COTTA. 11 PT.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EE988F-F066-469F-B9DB-2509596932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374" y="1546054"/>
            <a:ext cx="8238744" cy="250930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sz="4500" spc="300" baseline="0">
                <a:ea typeface="+mn-ea"/>
              </a:defRPr>
            </a:lvl1pPr>
          </a:lstStyle>
          <a:p>
            <a:pPr lvl="0"/>
            <a:r>
              <a:rPr lang="en-US" dirty="0"/>
              <a:t>TRANSITION TITLE. </a:t>
            </a:r>
            <a:br>
              <a:rPr lang="en-US" dirty="0"/>
            </a:br>
            <a:r>
              <a:rPr lang="en-US" dirty="0"/>
              <a:t>ALL CAPS. WHITE. </a:t>
            </a:r>
            <a:br>
              <a:rPr lang="en-US" dirty="0"/>
            </a:br>
            <a:r>
              <a:rPr lang="en-US" dirty="0"/>
              <a:t>45 PT.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DB6529-7FFC-481C-8C50-839650D8F5EB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 spc="0"/>
            </a:lvl1pPr>
          </a:lstStyle>
          <a:p>
            <a:r>
              <a:rPr lang="en-US"/>
              <a:t>This document does not include any export controlled technical data. | Collins Aerospace Proprietary.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130380-8D6C-48ED-B960-5D3CA89888CE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 spc="0"/>
            </a:lvl1pPr>
          </a:lstStyle>
          <a:p>
            <a:pPr algn="r"/>
            <a:fld id="{01517C5A-21C8-4A78-AA4B-D0D5DD5ADE52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7099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| Solid |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9CF9688B-74D5-7B40-871D-F5EADB2DA9E6}"/>
              </a:ext>
            </a:extLst>
          </p:cNvPr>
          <p:cNvSpPr/>
          <p:nvPr userDrawn="1"/>
        </p:nvSpPr>
        <p:spPr>
          <a:xfrm>
            <a:off x="261674" y="258795"/>
            <a:ext cx="8620665" cy="4235387"/>
          </a:xfrm>
          <a:custGeom>
            <a:avLst/>
            <a:gdLst>
              <a:gd name="connsiteX0" fmla="*/ 385314 w 8620665"/>
              <a:gd name="connsiteY0" fmla="*/ 0 h 4014159"/>
              <a:gd name="connsiteX1" fmla="*/ 8620665 w 8620665"/>
              <a:gd name="connsiteY1" fmla="*/ 0 h 4014159"/>
              <a:gd name="connsiteX2" fmla="*/ 8620665 w 8620665"/>
              <a:gd name="connsiteY2" fmla="*/ 4014159 h 4014159"/>
              <a:gd name="connsiteX3" fmla="*/ 0 w 8620665"/>
              <a:gd name="connsiteY3" fmla="*/ 4014159 h 4014159"/>
              <a:gd name="connsiteX4" fmla="*/ 0 w 8620665"/>
              <a:gd name="connsiteY4" fmla="*/ 408317 h 4014159"/>
              <a:gd name="connsiteX0" fmla="*/ 304632 w 8620665"/>
              <a:gd name="connsiteY0" fmla="*/ 8965 h 4014159"/>
              <a:gd name="connsiteX1" fmla="*/ 8620665 w 8620665"/>
              <a:gd name="connsiteY1" fmla="*/ 0 h 4014159"/>
              <a:gd name="connsiteX2" fmla="*/ 8620665 w 8620665"/>
              <a:gd name="connsiteY2" fmla="*/ 4014159 h 4014159"/>
              <a:gd name="connsiteX3" fmla="*/ 0 w 8620665"/>
              <a:gd name="connsiteY3" fmla="*/ 4014159 h 4014159"/>
              <a:gd name="connsiteX4" fmla="*/ 0 w 8620665"/>
              <a:gd name="connsiteY4" fmla="*/ 408317 h 4014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20665" h="4014159">
                <a:moveTo>
                  <a:pt x="304632" y="8965"/>
                </a:moveTo>
                <a:lnTo>
                  <a:pt x="8620665" y="0"/>
                </a:lnTo>
                <a:lnTo>
                  <a:pt x="8620665" y="4014159"/>
                </a:lnTo>
                <a:lnTo>
                  <a:pt x="0" y="4014159"/>
                </a:lnTo>
                <a:lnTo>
                  <a:pt x="0" y="408317"/>
                </a:lnTo>
              </a:path>
            </a:pathLst>
          </a:custGeom>
          <a:noFill/>
          <a:ln w="15875">
            <a:solidFill>
              <a:schemeClr val="tx1"/>
            </a:solidFill>
            <a:headEnd type="oval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D77F097C-CB5B-3641-B30F-3DA07CE8FD3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1882" y="4055356"/>
            <a:ext cx="5185126" cy="313448"/>
          </a:xfrm>
        </p:spPr>
        <p:txBody>
          <a:bodyPr anchor="t">
            <a:noAutofit/>
          </a:bodyPr>
          <a:lstStyle>
            <a:lvl1pPr marL="0" indent="0">
              <a:buNone/>
              <a:defRPr sz="1100" cap="all" spc="3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SUBHEAD HERE. ALL CAPS. TERRA COTTA. 11 PT.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8A2C1F3-FA25-47B6-8A37-E9A0CD151D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374" y="1546054"/>
            <a:ext cx="8238744" cy="250930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sz="4500" spc="300" baseline="0">
                <a:ea typeface="+mn-ea"/>
              </a:defRPr>
            </a:lvl1pPr>
          </a:lstStyle>
          <a:p>
            <a:pPr lvl="0"/>
            <a:r>
              <a:rPr lang="en-US" dirty="0"/>
              <a:t>TRANSITION TITLE. </a:t>
            </a:r>
            <a:br>
              <a:rPr lang="en-US" dirty="0"/>
            </a:br>
            <a:r>
              <a:rPr lang="en-US" dirty="0"/>
              <a:t>ALL CAPS. Black. </a:t>
            </a:r>
            <a:br>
              <a:rPr lang="en-US" dirty="0"/>
            </a:br>
            <a:r>
              <a:rPr lang="en-US" dirty="0"/>
              <a:t>45 PT.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C2BE83E-D886-418F-9C93-2D5DEA9C3484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 spc="0"/>
            </a:lvl1pPr>
          </a:lstStyle>
          <a:p>
            <a:r>
              <a:rPr lang="en-US"/>
              <a:t>This document does not include any export controlled technical data. | Collins Aerospace Proprietary.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A2071B-2C30-49B6-95FF-C5CCFE8BAA73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 spc="0"/>
            </a:lvl1pPr>
          </a:lstStyle>
          <a:p>
            <a:pPr algn="r"/>
            <a:fld id="{01517C5A-21C8-4A78-AA4B-D0D5DD5ADE52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983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| Solid | Terra Cot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9CF9688B-74D5-7B40-871D-F5EADB2DA9E6}"/>
              </a:ext>
            </a:extLst>
          </p:cNvPr>
          <p:cNvSpPr/>
          <p:nvPr userDrawn="1"/>
        </p:nvSpPr>
        <p:spPr>
          <a:xfrm>
            <a:off x="261674" y="258795"/>
            <a:ext cx="8620665" cy="4235387"/>
          </a:xfrm>
          <a:custGeom>
            <a:avLst/>
            <a:gdLst>
              <a:gd name="connsiteX0" fmla="*/ 385314 w 8620665"/>
              <a:gd name="connsiteY0" fmla="*/ 0 h 4014159"/>
              <a:gd name="connsiteX1" fmla="*/ 8620665 w 8620665"/>
              <a:gd name="connsiteY1" fmla="*/ 0 h 4014159"/>
              <a:gd name="connsiteX2" fmla="*/ 8620665 w 8620665"/>
              <a:gd name="connsiteY2" fmla="*/ 4014159 h 4014159"/>
              <a:gd name="connsiteX3" fmla="*/ 0 w 8620665"/>
              <a:gd name="connsiteY3" fmla="*/ 4014159 h 4014159"/>
              <a:gd name="connsiteX4" fmla="*/ 0 w 8620665"/>
              <a:gd name="connsiteY4" fmla="*/ 408317 h 4014159"/>
              <a:gd name="connsiteX0" fmla="*/ 304632 w 8620665"/>
              <a:gd name="connsiteY0" fmla="*/ 8965 h 4014159"/>
              <a:gd name="connsiteX1" fmla="*/ 8620665 w 8620665"/>
              <a:gd name="connsiteY1" fmla="*/ 0 h 4014159"/>
              <a:gd name="connsiteX2" fmla="*/ 8620665 w 8620665"/>
              <a:gd name="connsiteY2" fmla="*/ 4014159 h 4014159"/>
              <a:gd name="connsiteX3" fmla="*/ 0 w 8620665"/>
              <a:gd name="connsiteY3" fmla="*/ 4014159 h 4014159"/>
              <a:gd name="connsiteX4" fmla="*/ 0 w 8620665"/>
              <a:gd name="connsiteY4" fmla="*/ 408317 h 4014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20665" h="4014159">
                <a:moveTo>
                  <a:pt x="304632" y="8965"/>
                </a:moveTo>
                <a:lnTo>
                  <a:pt x="8620665" y="0"/>
                </a:lnTo>
                <a:lnTo>
                  <a:pt x="8620665" y="4014159"/>
                </a:lnTo>
                <a:lnTo>
                  <a:pt x="0" y="4014159"/>
                </a:lnTo>
                <a:lnTo>
                  <a:pt x="0" y="408317"/>
                </a:lnTo>
              </a:path>
            </a:pathLst>
          </a:custGeom>
          <a:noFill/>
          <a:ln w="15875">
            <a:solidFill>
              <a:schemeClr val="tx1"/>
            </a:solidFill>
            <a:headEnd type="oval" w="sm" len="sm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D77F097C-CB5B-3641-B30F-3DA07CE8FD3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1882" y="4055356"/>
            <a:ext cx="5185126" cy="313448"/>
          </a:xfrm>
        </p:spPr>
        <p:txBody>
          <a:bodyPr anchor="t">
            <a:noAutofit/>
          </a:bodyPr>
          <a:lstStyle>
            <a:lvl1pPr marL="0" indent="0">
              <a:buNone/>
              <a:defRPr sz="1100" cap="all" spc="3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SUBHEAD HERE. ALL CAPS. white. 11 PT.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91C7030-7C21-4D01-94C3-78400167FE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3374" y="1546054"/>
            <a:ext cx="8238744" cy="250930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US" sz="4500" spc="300" baseline="0">
                <a:solidFill>
                  <a:schemeClr val="tx1"/>
                </a:solidFill>
                <a:ea typeface="+mn-ea"/>
              </a:defRPr>
            </a:lvl1pPr>
          </a:lstStyle>
          <a:p>
            <a:pPr lvl="0"/>
            <a:r>
              <a:rPr lang="en-US" dirty="0"/>
              <a:t>TRANSITION TITLE. </a:t>
            </a:r>
            <a:br>
              <a:rPr lang="en-US" dirty="0"/>
            </a:br>
            <a:r>
              <a:rPr lang="en-US" dirty="0"/>
              <a:t>ALL CAPS. WHITE. </a:t>
            </a:r>
            <a:br>
              <a:rPr lang="en-US" dirty="0"/>
            </a:br>
            <a:r>
              <a:rPr lang="en-US" dirty="0"/>
              <a:t>45 PT.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9FA3B2-D0F0-46D2-9466-44B642FC905B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 spc="0">
                <a:solidFill>
                  <a:schemeClr val="bg1"/>
                </a:solidFill>
              </a:defRPr>
            </a:lvl1pPr>
          </a:lstStyle>
          <a:p>
            <a:r>
              <a:rPr lang="en-US"/>
              <a:t>This document does not include any export controlled technical data. | Collins Aerospace Proprietary.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3A297C-A2D6-40CA-AD99-EEB809D81A83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 spc="0"/>
            </a:lvl1pPr>
          </a:lstStyle>
          <a:p>
            <a:pPr algn="r"/>
            <a:fld id="{01517C5A-21C8-4A78-AA4B-D0D5DD5ADE52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029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|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50120"/>
            <a:ext cx="8428034" cy="568875"/>
          </a:xfrm>
        </p:spPr>
        <p:txBody>
          <a:bodyPr/>
          <a:lstStyle>
            <a:lvl1pPr>
              <a:defRPr spc="300" baseline="0"/>
            </a:lvl1pPr>
          </a:lstStyle>
          <a:p>
            <a:r>
              <a:rPr lang="en-US" dirty="0"/>
              <a:t>TITLE HERE. ALL CAPS. BLACK. 24 PT.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pc="0"/>
            </a:lvl1pPr>
          </a:lstStyle>
          <a:p>
            <a:r>
              <a:rPr lang="en-US"/>
              <a:t>This document does not include any export controlled technical data. | Collins Aerospace Proprietary.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958B17C-FE6E-4F59-A161-671D59ABF97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57200" y="875030"/>
            <a:ext cx="8428034" cy="3088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100" b="0" cap="all" spc="300" baseline="0">
                <a:solidFill>
                  <a:schemeClr val="accent1"/>
                </a:solidFill>
              </a:defRPr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SUBHEAD HERE. ALL CAPS. TERRA COTTA. 11 PT.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5ABFF238-972F-FB40-BE5D-68E2F1D9EC2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895344" y="1231463"/>
            <a:ext cx="731520" cy="731520"/>
          </a:xfrm>
          <a:prstGeom prst="rect">
            <a:avLst/>
          </a:prstGeom>
        </p:spPr>
        <p:txBody>
          <a:bodyPr anchor="ctr"/>
          <a:lstStyle>
            <a:lvl1pPr marL="7938" indent="0" algn="ctr">
              <a:buNone/>
              <a:defRPr sz="750" spc="0"/>
            </a:lvl1pPr>
          </a:lstStyle>
          <a:p>
            <a:r>
              <a:rPr lang="en-US" dirty="0"/>
              <a:t>HEADSHOT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8EC76AE-7BE5-294B-9BF4-53BFFAFF7E7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95344" y="2272598"/>
            <a:ext cx="731520" cy="731520"/>
          </a:xfrm>
          <a:prstGeom prst="rect">
            <a:avLst/>
          </a:prstGeom>
        </p:spPr>
        <p:txBody>
          <a:bodyPr anchor="ctr"/>
          <a:lstStyle>
            <a:lvl1pPr marL="7938" indent="0" algn="ctr">
              <a:buNone/>
              <a:defRPr sz="750" spc="0"/>
            </a:lvl1pPr>
          </a:lstStyle>
          <a:p>
            <a:r>
              <a:rPr lang="en-US" dirty="0"/>
              <a:t>HEADSHOT HERE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12D8180D-0D8E-B642-AD57-6BA7F62375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257300" y="2272598"/>
            <a:ext cx="731520" cy="731520"/>
          </a:xfrm>
          <a:prstGeom prst="rect">
            <a:avLst/>
          </a:prstGeom>
        </p:spPr>
        <p:txBody>
          <a:bodyPr anchor="ctr"/>
          <a:lstStyle>
            <a:lvl1pPr marL="7938" indent="0" algn="ctr">
              <a:buNone/>
              <a:defRPr sz="750" spc="0"/>
            </a:lvl1pPr>
          </a:lstStyle>
          <a:p>
            <a:r>
              <a:rPr lang="en-US" dirty="0"/>
              <a:t>HEADSHOT HERE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E6A15E34-936C-DF49-858C-AB3A808ED2C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33756" y="3262378"/>
            <a:ext cx="731520" cy="731520"/>
          </a:xfrm>
          <a:prstGeom prst="rect">
            <a:avLst/>
          </a:prstGeom>
        </p:spPr>
        <p:txBody>
          <a:bodyPr anchor="ctr"/>
          <a:lstStyle>
            <a:lvl1pPr marL="7938" indent="0" algn="ctr">
              <a:buNone/>
              <a:defRPr sz="750" spc="0"/>
            </a:lvl1pPr>
          </a:lstStyle>
          <a:p>
            <a:r>
              <a:rPr lang="en-US" dirty="0"/>
              <a:t>HEADSHOT HERE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4C68ADBA-D7D6-D342-AE08-FD1C53F945E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144268" y="3262378"/>
            <a:ext cx="731520" cy="731520"/>
          </a:xfrm>
          <a:prstGeom prst="rect">
            <a:avLst/>
          </a:prstGeom>
        </p:spPr>
        <p:txBody>
          <a:bodyPr anchor="ctr"/>
          <a:lstStyle>
            <a:lvl1pPr marL="7938" indent="0" algn="ctr">
              <a:buNone/>
              <a:defRPr sz="750" spc="0"/>
            </a:lvl1pPr>
          </a:lstStyle>
          <a:p>
            <a:r>
              <a:rPr lang="en-US" dirty="0"/>
              <a:t>HEADSHOT HERE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E02ECDB4-5AD6-7C45-91D3-82FE33CE6D9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895344" y="3262378"/>
            <a:ext cx="731520" cy="731520"/>
          </a:xfrm>
          <a:prstGeom prst="rect">
            <a:avLst/>
          </a:prstGeom>
        </p:spPr>
        <p:txBody>
          <a:bodyPr anchor="ctr"/>
          <a:lstStyle>
            <a:lvl1pPr marL="7938" indent="0" algn="ctr">
              <a:buNone/>
              <a:defRPr sz="750" spc="0"/>
            </a:lvl1pPr>
          </a:lstStyle>
          <a:p>
            <a:r>
              <a:rPr lang="en-US" dirty="0"/>
              <a:t>HEADSHOT HERE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B967F4E4-8CE7-2944-A00F-24639A4022F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280660" y="3262378"/>
            <a:ext cx="731520" cy="731520"/>
          </a:xfrm>
          <a:prstGeom prst="rect">
            <a:avLst/>
          </a:prstGeom>
        </p:spPr>
        <p:txBody>
          <a:bodyPr anchor="ctr"/>
          <a:lstStyle>
            <a:lvl1pPr marL="7938" indent="0" algn="ctr">
              <a:buNone/>
              <a:defRPr sz="750" spc="0"/>
            </a:lvl1pPr>
          </a:lstStyle>
          <a:p>
            <a:r>
              <a:rPr lang="en-US" dirty="0"/>
              <a:t>HEADSHOT HERE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B6067C2E-8A1A-C24E-ABBB-BFD08C1671B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533388" y="3262378"/>
            <a:ext cx="731520" cy="731520"/>
          </a:xfrm>
          <a:prstGeom prst="rect">
            <a:avLst/>
          </a:prstGeom>
        </p:spPr>
        <p:txBody>
          <a:bodyPr anchor="ctr"/>
          <a:lstStyle>
            <a:lvl1pPr marL="7938" indent="0" algn="ctr">
              <a:buNone/>
              <a:defRPr sz="750" spc="0"/>
            </a:lvl1pPr>
          </a:lstStyle>
          <a:p>
            <a:r>
              <a:rPr lang="en-US" dirty="0"/>
              <a:t>HEADSHOT HERE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356D8DE8-5B64-8D4D-9781-CB5B72A560F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786116" y="3262378"/>
            <a:ext cx="731520" cy="731520"/>
          </a:xfrm>
          <a:prstGeom prst="rect">
            <a:avLst/>
          </a:prstGeom>
        </p:spPr>
        <p:txBody>
          <a:bodyPr anchor="ctr"/>
          <a:lstStyle>
            <a:lvl1pPr marL="7938" indent="0" algn="ctr">
              <a:buNone/>
              <a:defRPr sz="750" spc="0"/>
            </a:lvl1pPr>
          </a:lstStyle>
          <a:p>
            <a:r>
              <a:rPr lang="en-US" dirty="0"/>
              <a:t>HEADSHOT HERE</a:t>
            </a:r>
          </a:p>
        </p:txBody>
      </p:sp>
      <p:sp>
        <p:nvSpPr>
          <p:cNvPr id="14" name="Text Placeholder 59">
            <a:extLst>
              <a:ext uri="{FF2B5EF4-FFF2-40B4-BE49-F238E27FC236}">
                <a16:creationId xmlns:a16="http://schemas.microsoft.com/office/drawing/2014/main" id="{AAD068EC-C3F2-0F46-B6CB-4A760746362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54880" y="1354673"/>
            <a:ext cx="1554480" cy="365125"/>
          </a:xfrm>
          <a:prstGeom prst="rect">
            <a:avLst/>
          </a:prstGeom>
        </p:spPr>
        <p:txBody>
          <a:bodyPr lIns="0" bIns="0" anchor="b"/>
          <a:lstStyle>
            <a:lvl1pPr marL="7938" indent="0">
              <a:buNone/>
              <a:defRPr sz="900" cap="all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 HERE. ALL CAPS. BLACK. 9 PT.</a:t>
            </a:r>
          </a:p>
        </p:txBody>
      </p:sp>
      <p:sp>
        <p:nvSpPr>
          <p:cNvPr id="15" name="Text Placeholder 59">
            <a:extLst>
              <a:ext uri="{FF2B5EF4-FFF2-40B4-BE49-F238E27FC236}">
                <a16:creationId xmlns:a16="http://schemas.microsoft.com/office/drawing/2014/main" id="{46396501-5E4A-4547-BD0E-75445D8F480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54880" y="1725713"/>
            <a:ext cx="1554480" cy="241715"/>
          </a:xfrm>
          <a:prstGeom prst="rect">
            <a:avLst/>
          </a:prstGeom>
        </p:spPr>
        <p:txBody>
          <a:bodyPr lIns="0" bIns="0" anchor="t" anchorCtr="0"/>
          <a:lstStyle>
            <a:lvl1pPr marL="7938" indent="0">
              <a:buNone/>
              <a:defRPr sz="900" cap="none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Here. Lowercase. 9 pt.</a:t>
            </a:r>
          </a:p>
        </p:txBody>
      </p:sp>
      <p:sp>
        <p:nvSpPr>
          <p:cNvPr id="16" name="Text Placeholder 59">
            <a:extLst>
              <a:ext uri="{FF2B5EF4-FFF2-40B4-BE49-F238E27FC236}">
                <a16:creationId xmlns:a16="http://schemas.microsoft.com/office/drawing/2014/main" id="{2603966A-E2D9-824B-A89F-EA677B9EFE1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144268" y="2381424"/>
            <a:ext cx="1554480" cy="365125"/>
          </a:xfrm>
          <a:prstGeom prst="rect">
            <a:avLst/>
          </a:prstGeom>
        </p:spPr>
        <p:txBody>
          <a:bodyPr lIns="0" bIns="0" anchor="b"/>
          <a:lstStyle>
            <a:lvl1pPr marL="7938" indent="0">
              <a:buNone/>
              <a:defRPr sz="900" cap="all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 HERE. ALL CAPS. BLACK. 9 PT.</a:t>
            </a:r>
          </a:p>
        </p:txBody>
      </p:sp>
      <p:sp>
        <p:nvSpPr>
          <p:cNvPr id="17" name="Text Placeholder 59">
            <a:extLst>
              <a:ext uri="{FF2B5EF4-FFF2-40B4-BE49-F238E27FC236}">
                <a16:creationId xmlns:a16="http://schemas.microsoft.com/office/drawing/2014/main" id="{F306B794-F127-CD4A-AF19-BEEFCAA85BB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144268" y="2762403"/>
            <a:ext cx="1554480" cy="241715"/>
          </a:xfrm>
          <a:prstGeom prst="rect">
            <a:avLst/>
          </a:prstGeom>
        </p:spPr>
        <p:txBody>
          <a:bodyPr lIns="0" bIns="0" anchor="t" anchorCtr="0"/>
          <a:lstStyle>
            <a:lvl1pPr marL="7938" indent="0">
              <a:buNone/>
              <a:defRPr sz="900" cap="none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Here. Lowercase. 9 pt.</a:t>
            </a:r>
          </a:p>
        </p:txBody>
      </p:sp>
      <p:sp>
        <p:nvSpPr>
          <p:cNvPr id="18" name="Text Placeholder 59">
            <a:extLst>
              <a:ext uri="{FF2B5EF4-FFF2-40B4-BE49-F238E27FC236}">
                <a16:creationId xmlns:a16="http://schemas.microsoft.com/office/drawing/2014/main" id="{34112D37-2205-B848-AC2E-BD4056D73F7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33757" y="4087288"/>
            <a:ext cx="1099118" cy="218525"/>
          </a:xfrm>
          <a:prstGeom prst="rect">
            <a:avLst/>
          </a:prstGeom>
        </p:spPr>
        <p:txBody>
          <a:bodyPr lIns="0" bIns="0" anchor="b"/>
          <a:lstStyle>
            <a:lvl1pPr marL="7938" marR="0" indent="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00" cap="all" spc="0" baseline="0">
                <a:solidFill>
                  <a:schemeClr val="tx1"/>
                </a:solidFill>
              </a:defRPr>
            </a:lvl1pPr>
          </a:lstStyle>
          <a:p>
            <a:pPr marL="7938" marR="0" lvl="0" indent="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HERE. ALL CAPS. BLACK. 8 PT.</a:t>
            </a:r>
          </a:p>
        </p:txBody>
      </p:sp>
      <p:sp>
        <p:nvSpPr>
          <p:cNvPr id="19" name="Text Placeholder 59">
            <a:extLst>
              <a:ext uri="{FF2B5EF4-FFF2-40B4-BE49-F238E27FC236}">
                <a16:creationId xmlns:a16="http://schemas.microsoft.com/office/drawing/2014/main" id="{F7F8772C-0E28-B04E-BD81-B40EF87AEC7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33757" y="4316678"/>
            <a:ext cx="1099118" cy="246016"/>
          </a:xfrm>
          <a:prstGeom prst="rect">
            <a:avLst/>
          </a:prstGeom>
        </p:spPr>
        <p:txBody>
          <a:bodyPr lIns="0" bIns="0" anchor="t" anchorCtr="0"/>
          <a:lstStyle>
            <a:lvl1pPr marL="7938" indent="0">
              <a:buNone/>
              <a:defRPr sz="800" cap="none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Here. Lowercase. 8 pt.</a:t>
            </a:r>
          </a:p>
        </p:txBody>
      </p:sp>
      <p:sp>
        <p:nvSpPr>
          <p:cNvPr id="20" name="Text Placeholder 59">
            <a:extLst>
              <a:ext uri="{FF2B5EF4-FFF2-40B4-BE49-F238E27FC236}">
                <a16:creationId xmlns:a16="http://schemas.microsoft.com/office/drawing/2014/main" id="{9227AD50-FBF9-A246-AF49-3CEF5A9B0920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144268" y="4087288"/>
            <a:ext cx="1099118" cy="218525"/>
          </a:xfrm>
          <a:prstGeom prst="rect">
            <a:avLst/>
          </a:prstGeom>
        </p:spPr>
        <p:txBody>
          <a:bodyPr lIns="0" bIns="0" anchor="b"/>
          <a:lstStyle>
            <a:lvl1pPr marL="7938" marR="0" indent="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00" cap="all" spc="0" baseline="0">
                <a:solidFill>
                  <a:schemeClr val="tx1"/>
                </a:solidFill>
              </a:defRPr>
            </a:lvl1pPr>
          </a:lstStyle>
          <a:p>
            <a:pPr marL="7938" marR="0" lvl="0" indent="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HERE. ALL CAPS. BLACK. 8 PT.</a:t>
            </a:r>
          </a:p>
        </p:txBody>
      </p:sp>
      <p:sp>
        <p:nvSpPr>
          <p:cNvPr id="21" name="Text Placeholder 59">
            <a:extLst>
              <a:ext uri="{FF2B5EF4-FFF2-40B4-BE49-F238E27FC236}">
                <a16:creationId xmlns:a16="http://schemas.microsoft.com/office/drawing/2014/main" id="{A9801118-1422-A14E-BD94-22F26787C13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144268" y="4316678"/>
            <a:ext cx="1099118" cy="246016"/>
          </a:xfrm>
          <a:prstGeom prst="rect">
            <a:avLst/>
          </a:prstGeom>
        </p:spPr>
        <p:txBody>
          <a:bodyPr lIns="0" bIns="0" anchor="t" anchorCtr="0"/>
          <a:lstStyle>
            <a:lvl1pPr marL="7938" indent="0">
              <a:buNone/>
              <a:defRPr sz="800" cap="none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Here. Lowercase. 8 pt.</a:t>
            </a:r>
          </a:p>
        </p:txBody>
      </p:sp>
      <p:sp>
        <p:nvSpPr>
          <p:cNvPr id="22" name="Text Placeholder 59">
            <a:extLst>
              <a:ext uri="{FF2B5EF4-FFF2-40B4-BE49-F238E27FC236}">
                <a16:creationId xmlns:a16="http://schemas.microsoft.com/office/drawing/2014/main" id="{DA83B46F-FD84-814E-B725-028067D91D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895344" y="4087288"/>
            <a:ext cx="1099118" cy="218525"/>
          </a:xfrm>
          <a:prstGeom prst="rect">
            <a:avLst/>
          </a:prstGeom>
        </p:spPr>
        <p:txBody>
          <a:bodyPr lIns="0" bIns="0" anchor="b"/>
          <a:lstStyle>
            <a:lvl1pPr marL="7938" marR="0" indent="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00" cap="all" spc="0" baseline="0">
                <a:solidFill>
                  <a:schemeClr val="tx1"/>
                </a:solidFill>
              </a:defRPr>
            </a:lvl1pPr>
          </a:lstStyle>
          <a:p>
            <a:pPr marL="7938" marR="0" lvl="0" indent="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HERE. ALL CAPS. BLACK. 8 PT.</a:t>
            </a:r>
          </a:p>
        </p:txBody>
      </p:sp>
      <p:sp>
        <p:nvSpPr>
          <p:cNvPr id="23" name="Text Placeholder 59">
            <a:extLst>
              <a:ext uri="{FF2B5EF4-FFF2-40B4-BE49-F238E27FC236}">
                <a16:creationId xmlns:a16="http://schemas.microsoft.com/office/drawing/2014/main" id="{7608E6CD-ACB2-4A4E-99C9-BA790309A6C8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895344" y="4316678"/>
            <a:ext cx="1099118" cy="246016"/>
          </a:xfrm>
          <a:prstGeom prst="rect">
            <a:avLst/>
          </a:prstGeom>
        </p:spPr>
        <p:txBody>
          <a:bodyPr lIns="0" bIns="0" anchor="t" anchorCtr="0"/>
          <a:lstStyle>
            <a:lvl1pPr marL="7938" indent="0">
              <a:buNone/>
              <a:defRPr sz="800" cap="none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Here. Lowercase. 8 pt.</a:t>
            </a:r>
          </a:p>
        </p:txBody>
      </p:sp>
      <p:sp>
        <p:nvSpPr>
          <p:cNvPr id="24" name="Text Placeholder 59">
            <a:extLst>
              <a:ext uri="{FF2B5EF4-FFF2-40B4-BE49-F238E27FC236}">
                <a16:creationId xmlns:a16="http://schemas.microsoft.com/office/drawing/2014/main" id="{34273060-1F39-A54E-B595-D24001E81C2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280660" y="4087288"/>
            <a:ext cx="1099118" cy="218525"/>
          </a:xfrm>
          <a:prstGeom prst="rect">
            <a:avLst/>
          </a:prstGeom>
        </p:spPr>
        <p:txBody>
          <a:bodyPr lIns="0" bIns="0" anchor="b"/>
          <a:lstStyle>
            <a:lvl1pPr marL="7938" marR="0" indent="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00" cap="all" spc="0" baseline="0">
                <a:solidFill>
                  <a:schemeClr val="tx1"/>
                </a:solidFill>
              </a:defRPr>
            </a:lvl1pPr>
          </a:lstStyle>
          <a:p>
            <a:pPr marL="7938" marR="0" lvl="0" indent="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HERE. ALL CAPS. BLACK. 8 PT.</a:t>
            </a:r>
          </a:p>
        </p:txBody>
      </p:sp>
      <p:sp>
        <p:nvSpPr>
          <p:cNvPr id="25" name="Text Placeholder 59">
            <a:extLst>
              <a:ext uri="{FF2B5EF4-FFF2-40B4-BE49-F238E27FC236}">
                <a16:creationId xmlns:a16="http://schemas.microsoft.com/office/drawing/2014/main" id="{DB3F8C38-E7FA-EC4B-B0EA-E8968653CAEB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5280660" y="4316678"/>
            <a:ext cx="1099118" cy="246016"/>
          </a:xfrm>
          <a:prstGeom prst="rect">
            <a:avLst/>
          </a:prstGeom>
        </p:spPr>
        <p:txBody>
          <a:bodyPr lIns="0" bIns="0" anchor="t" anchorCtr="0"/>
          <a:lstStyle>
            <a:lvl1pPr marL="7938" indent="0">
              <a:buNone/>
              <a:defRPr sz="800" cap="none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Here. Lowercase. 8 pt.</a:t>
            </a:r>
          </a:p>
        </p:txBody>
      </p:sp>
      <p:sp>
        <p:nvSpPr>
          <p:cNvPr id="26" name="Text Placeholder 59">
            <a:extLst>
              <a:ext uri="{FF2B5EF4-FFF2-40B4-BE49-F238E27FC236}">
                <a16:creationId xmlns:a16="http://schemas.microsoft.com/office/drawing/2014/main" id="{C10AEC33-A230-184B-A765-7D4A74A8F4C0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542816" y="4087288"/>
            <a:ext cx="1099118" cy="218525"/>
          </a:xfrm>
          <a:prstGeom prst="rect">
            <a:avLst/>
          </a:prstGeom>
        </p:spPr>
        <p:txBody>
          <a:bodyPr lIns="0" bIns="0" anchor="b"/>
          <a:lstStyle>
            <a:lvl1pPr marL="7938" marR="0" indent="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00" cap="all" spc="0" baseline="0">
                <a:solidFill>
                  <a:schemeClr val="tx1"/>
                </a:solidFill>
              </a:defRPr>
            </a:lvl1pPr>
          </a:lstStyle>
          <a:p>
            <a:pPr marL="7938" marR="0" lvl="0" indent="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HERE. ALL CAPS. BLACK. 8 PT.</a:t>
            </a:r>
          </a:p>
        </p:txBody>
      </p:sp>
      <p:sp>
        <p:nvSpPr>
          <p:cNvPr id="27" name="Text Placeholder 59">
            <a:extLst>
              <a:ext uri="{FF2B5EF4-FFF2-40B4-BE49-F238E27FC236}">
                <a16:creationId xmlns:a16="http://schemas.microsoft.com/office/drawing/2014/main" id="{9F2E478C-C4E9-4146-9EC3-D0C9AB7A659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542816" y="4316678"/>
            <a:ext cx="1099118" cy="246016"/>
          </a:xfrm>
          <a:prstGeom prst="rect">
            <a:avLst/>
          </a:prstGeom>
        </p:spPr>
        <p:txBody>
          <a:bodyPr lIns="0" bIns="0" anchor="t" anchorCtr="0"/>
          <a:lstStyle>
            <a:lvl1pPr marL="7938" indent="0">
              <a:buNone/>
              <a:defRPr sz="800" cap="none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Here. Lowercase. 8 pt.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81E76849-5610-2C40-93D4-822EF3028FBB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6505674" y="2272598"/>
            <a:ext cx="731520" cy="731520"/>
          </a:xfrm>
          <a:prstGeom prst="rect">
            <a:avLst/>
          </a:prstGeom>
        </p:spPr>
        <p:txBody>
          <a:bodyPr anchor="ctr"/>
          <a:lstStyle>
            <a:lvl1pPr marL="7938" indent="0" algn="ctr">
              <a:buNone/>
              <a:defRPr sz="750" spc="0"/>
            </a:lvl1pPr>
          </a:lstStyle>
          <a:p>
            <a:r>
              <a:rPr lang="en-US" dirty="0"/>
              <a:t>HEADSHOT HERE</a:t>
            </a:r>
          </a:p>
        </p:txBody>
      </p:sp>
      <p:sp>
        <p:nvSpPr>
          <p:cNvPr id="29" name="Text Placeholder 59">
            <a:extLst>
              <a:ext uri="{FF2B5EF4-FFF2-40B4-BE49-F238E27FC236}">
                <a16:creationId xmlns:a16="http://schemas.microsoft.com/office/drawing/2014/main" id="{11A9C59D-F39D-D14F-AF46-5BA85F567680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823460" y="2381424"/>
            <a:ext cx="1554480" cy="365125"/>
          </a:xfrm>
          <a:prstGeom prst="rect">
            <a:avLst/>
          </a:prstGeom>
        </p:spPr>
        <p:txBody>
          <a:bodyPr lIns="0" bIns="0" anchor="b"/>
          <a:lstStyle>
            <a:lvl1pPr marL="7938" indent="0">
              <a:buNone/>
              <a:defRPr sz="900" cap="all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 HERE. ALL CAPS. BLACK. 9 PT.</a:t>
            </a:r>
          </a:p>
        </p:txBody>
      </p:sp>
      <p:sp>
        <p:nvSpPr>
          <p:cNvPr id="30" name="Text Placeholder 59">
            <a:extLst>
              <a:ext uri="{FF2B5EF4-FFF2-40B4-BE49-F238E27FC236}">
                <a16:creationId xmlns:a16="http://schemas.microsoft.com/office/drawing/2014/main" id="{4695BFE7-6E66-EB4F-83FA-D531E3D06BC2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823460" y="2762403"/>
            <a:ext cx="1554480" cy="241715"/>
          </a:xfrm>
          <a:prstGeom prst="rect">
            <a:avLst/>
          </a:prstGeom>
        </p:spPr>
        <p:txBody>
          <a:bodyPr lIns="0" bIns="0" anchor="t" anchorCtr="0"/>
          <a:lstStyle>
            <a:lvl1pPr marL="7938" indent="0">
              <a:buNone/>
              <a:defRPr sz="900" cap="none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Here. Lowercase. 9 pt.</a:t>
            </a:r>
          </a:p>
        </p:txBody>
      </p:sp>
      <p:sp>
        <p:nvSpPr>
          <p:cNvPr id="31" name="Text Placeholder 59">
            <a:extLst>
              <a:ext uri="{FF2B5EF4-FFF2-40B4-BE49-F238E27FC236}">
                <a16:creationId xmlns:a16="http://schemas.microsoft.com/office/drawing/2014/main" id="{81818247-7E1D-6647-BB1B-ACB36AE76005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7364928" y="2380721"/>
            <a:ext cx="1554480" cy="365125"/>
          </a:xfrm>
          <a:prstGeom prst="rect">
            <a:avLst/>
          </a:prstGeom>
        </p:spPr>
        <p:txBody>
          <a:bodyPr lIns="0" bIns="0" anchor="b"/>
          <a:lstStyle>
            <a:lvl1pPr marL="7938" indent="0">
              <a:buNone/>
              <a:defRPr sz="900" cap="all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 HERE. ALL CAPS. BLACK. 9 PT.</a:t>
            </a:r>
          </a:p>
        </p:txBody>
      </p:sp>
      <p:sp>
        <p:nvSpPr>
          <p:cNvPr id="32" name="Text Placeholder 59">
            <a:extLst>
              <a:ext uri="{FF2B5EF4-FFF2-40B4-BE49-F238E27FC236}">
                <a16:creationId xmlns:a16="http://schemas.microsoft.com/office/drawing/2014/main" id="{4F1CECA1-565B-7540-B43C-49770A617ECB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7364928" y="2762403"/>
            <a:ext cx="1554480" cy="241715"/>
          </a:xfrm>
          <a:prstGeom prst="rect">
            <a:avLst/>
          </a:prstGeom>
        </p:spPr>
        <p:txBody>
          <a:bodyPr lIns="0" bIns="0" anchor="t" anchorCtr="0"/>
          <a:lstStyle>
            <a:lvl1pPr marL="7938" indent="0">
              <a:buNone/>
              <a:defRPr sz="900" cap="none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Here. Lowercase. 9 pt.</a:t>
            </a:r>
          </a:p>
        </p:txBody>
      </p:sp>
      <p:sp>
        <p:nvSpPr>
          <p:cNvPr id="33" name="Text Placeholder 59">
            <a:extLst>
              <a:ext uri="{FF2B5EF4-FFF2-40B4-BE49-F238E27FC236}">
                <a16:creationId xmlns:a16="http://schemas.microsoft.com/office/drawing/2014/main" id="{5A430AF1-FF22-0A4E-9AAB-B6FEC573BCF7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7786116" y="4087288"/>
            <a:ext cx="1099118" cy="218525"/>
          </a:xfrm>
          <a:prstGeom prst="rect">
            <a:avLst/>
          </a:prstGeom>
        </p:spPr>
        <p:txBody>
          <a:bodyPr lIns="0" bIns="0" anchor="b"/>
          <a:lstStyle>
            <a:lvl1pPr marL="7938" marR="0" indent="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00" cap="all" spc="0" baseline="0">
                <a:solidFill>
                  <a:schemeClr val="tx1"/>
                </a:solidFill>
              </a:defRPr>
            </a:lvl1pPr>
          </a:lstStyle>
          <a:p>
            <a:pPr marL="7938" marR="0" lvl="0" indent="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HERE. ALL CAPS. BLACK. 8 PT.</a:t>
            </a:r>
          </a:p>
        </p:txBody>
      </p:sp>
      <p:sp>
        <p:nvSpPr>
          <p:cNvPr id="34" name="Text Placeholder 59">
            <a:extLst>
              <a:ext uri="{FF2B5EF4-FFF2-40B4-BE49-F238E27FC236}">
                <a16:creationId xmlns:a16="http://schemas.microsoft.com/office/drawing/2014/main" id="{99BD1052-19CC-5A4B-9443-95FF06B71007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7786116" y="4316678"/>
            <a:ext cx="1099118" cy="246016"/>
          </a:xfrm>
          <a:prstGeom prst="rect">
            <a:avLst/>
          </a:prstGeom>
        </p:spPr>
        <p:txBody>
          <a:bodyPr lIns="0" bIns="0" anchor="t" anchorCtr="0"/>
          <a:lstStyle>
            <a:lvl1pPr marL="7938" indent="0">
              <a:buNone/>
              <a:defRPr sz="800" cap="none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Here. Lowercase. 8 pt.</a:t>
            </a:r>
          </a:p>
        </p:txBody>
      </p:sp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5F1AE9EA-E293-486F-B3CE-4BF2AB9EE23C}"/>
              </a:ext>
            </a:extLst>
          </p:cNvPr>
          <p:cNvSpPr>
            <a:spLocks noGrp="1"/>
          </p:cNvSpPr>
          <p:nvPr>
            <p:ph type="sldNum" sz="quarter" idx="67"/>
          </p:nvPr>
        </p:nvSpPr>
        <p:spPr/>
        <p:txBody>
          <a:bodyPr/>
          <a:lstStyle>
            <a:lvl1pPr>
              <a:defRPr spc="0"/>
            </a:lvl1pPr>
          </a:lstStyle>
          <a:p>
            <a:pPr algn="r"/>
            <a:fld id="{01517C5A-21C8-4A78-AA4B-D0D5DD5ADE52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2069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|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50120"/>
            <a:ext cx="8492082" cy="568875"/>
          </a:xfrm>
        </p:spPr>
        <p:txBody>
          <a:bodyPr/>
          <a:lstStyle>
            <a:lvl1pPr>
              <a:defRPr spc="300" baseline="0"/>
            </a:lvl1pPr>
          </a:lstStyle>
          <a:p>
            <a:r>
              <a:rPr lang="en-US" dirty="0"/>
              <a:t>Title here. All caps. White. 24 pt.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pc="0"/>
            </a:lvl1pPr>
          </a:lstStyle>
          <a:p>
            <a:r>
              <a:rPr lang="en-US"/>
              <a:t>This document does not include any export controlled technical data. | Collins Aerospace Proprietary.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D6962E5-3DA9-814E-8D8E-BA7C9106E7CA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457200" y="875030"/>
            <a:ext cx="8492082" cy="308805"/>
          </a:xfrm>
        </p:spPr>
        <p:txBody>
          <a:bodyPr anchor="t">
            <a:normAutofit/>
          </a:bodyPr>
          <a:lstStyle>
            <a:lvl1pPr marL="0" indent="0">
              <a:buNone/>
              <a:defRPr sz="1100" b="0" cap="all" spc="300" baseline="0">
                <a:solidFill>
                  <a:schemeClr val="accent1"/>
                </a:solidFill>
              </a:defRPr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SUBTITLE | ALL CAPS | TERRA COTTA | 11 PT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ABFF238-972F-FB40-BE5D-68E2F1D9EC2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895344" y="1249997"/>
            <a:ext cx="731520" cy="731520"/>
          </a:xfrm>
        </p:spPr>
        <p:txBody>
          <a:bodyPr anchor="ctr"/>
          <a:lstStyle>
            <a:lvl1pPr marL="7938" indent="0" algn="ctr">
              <a:buNone/>
              <a:defRPr sz="750" spc="0"/>
            </a:lvl1pPr>
          </a:lstStyle>
          <a:p>
            <a:r>
              <a:rPr lang="en-US" dirty="0"/>
              <a:t>HEADSHOT HERE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18EC76AE-7BE5-294B-9BF4-53BFFAFF7E7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895344" y="2291132"/>
            <a:ext cx="731520" cy="731520"/>
          </a:xfrm>
        </p:spPr>
        <p:txBody>
          <a:bodyPr anchor="ctr"/>
          <a:lstStyle>
            <a:lvl1pPr marL="7938" indent="0" algn="ctr">
              <a:buNone/>
              <a:defRPr sz="750" spc="0"/>
            </a:lvl1pPr>
          </a:lstStyle>
          <a:p>
            <a:r>
              <a:rPr lang="en-US" dirty="0"/>
              <a:t>HEADSHOT HERE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E6A15E34-936C-DF49-858C-AB3A808ED2C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33756" y="3280912"/>
            <a:ext cx="731520" cy="731520"/>
          </a:xfrm>
        </p:spPr>
        <p:txBody>
          <a:bodyPr anchor="ctr"/>
          <a:lstStyle>
            <a:lvl1pPr marL="7938" indent="0" algn="ctr">
              <a:buNone/>
              <a:defRPr sz="750" spc="0"/>
            </a:lvl1pPr>
          </a:lstStyle>
          <a:p>
            <a:r>
              <a:rPr lang="en-US" dirty="0"/>
              <a:t>HEADSHOT HERE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4C68ADBA-D7D6-D342-AE08-FD1C53F945E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44268" y="3280912"/>
            <a:ext cx="731520" cy="731520"/>
          </a:xfrm>
        </p:spPr>
        <p:txBody>
          <a:bodyPr anchor="ctr"/>
          <a:lstStyle>
            <a:lvl1pPr marL="7938" indent="0" algn="ctr">
              <a:buNone/>
              <a:defRPr sz="750" spc="0"/>
            </a:lvl1pPr>
          </a:lstStyle>
          <a:p>
            <a:r>
              <a:rPr lang="en-US" dirty="0"/>
              <a:t>HEADSHOT HERE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E02ECDB4-5AD6-7C45-91D3-82FE33CE6D9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895344" y="3280912"/>
            <a:ext cx="731520" cy="731520"/>
          </a:xfrm>
        </p:spPr>
        <p:txBody>
          <a:bodyPr anchor="ctr"/>
          <a:lstStyle>
            <a:lvl1pPr marL="7938" indent="0" algn="ctr">
              <a:buNone/>
              <a:defRPr sz="750" spc="0"/>
            </a:lvl1pPr>
          </a:lstStyle>
          <a:p>
            <a:r>
              <a:rPr lang="en-US" dirty="0"/>
              <a:t>HEADSHOT HERE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B967F4E4-8CE7-2944-A00F-24639A4022F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280660" y="3280912"/>
            <a:ext cx="731520" cy="731520"/>
          </a:xfrm>
        </p:spPr>
        <p:txBody>
          <a:bodyPr anchor="ctr"/>
          <a:lstStyle>
            <a:lvl1pPr marL="7938" indent="0" algn="ctr">
              <a:buNone/>
              <a:defRPr sz="750" spc="0"/>
            </a:lvl1pPr>
          </a:lstStyle>
          <a:p>
            <a:r>
              <a:rPr lang="en-US" dirty="0"/>
              <a:t>HEADSHOT HERE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B6067C2E-8A1A-C24E-ABBB-BFD08C1671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533388" y="3280912"/>
            <a:ext cx="731520" cy="731520"/>
          </a:xfrm>
        </p:spPr>
        <p:txBody>
          <a:bodyPr anchor="ctr"/>
          <a:lstStyle>
            <a:lvl1pPr marL="7938" indent="0" algn="ctr">
              <a:buNone/>
              <a:defRPr sz="750" spc="0"/>
            </a:lvl1pPr>
          </a:lstStyle>
          <a:p>
            <a:r>
              <a:rPr lang="en-US" dirty="0"/>
              <a:t>HEADSHOT HERE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356D8DE8-5B64-8D4D-9781-CB5B72A560F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786116" y="3280912"/>
            <a:ext cx="731520" cy="731520"/>
          </a:xfrm>
        </p:spPr>
        <p:txBody>
          <a:bodyPr anchor="ctr"/>
          <a:lstStyle>
            <a:lvl1pPr marL="7938" indent="0" algn="ctr">
              <a:buNone/>
              <a:defRPr sz="750" spc="0"/>
            </a:lvl1pPr>
          </a:lstStyle>
          <a:p>
            <a:r>
              <a:rPr lang="en-US" dirty="0"/>
              <a:t>HEADSHOT HERE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227A2740-AC7D-7345-984A-5BD6779737F4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533388" y="2291132"/>
            <a:ext cx="731520" cy="731520"/>
          </a:xfrm>
        </p:spPr>
        <p:txBody>
          <a:bodyPr anchor="ctr"/>
          <a:lstStyle>
            <a:lvl1pPr marL="7938" indent="0" algn="ctr">
              <a:buNone/>
              <a:defRPr sz="750" spc="0"/>
            </a:lvl1pPr>
          </a:lstStyle>
          <a:p>
            <a:r>
              <a:rPr lang="en-US" dirty="0"/>
              <a:t>HEADSHOT HERE</a:t>
            </a:r>
          </a:p>
        </p:txBody>
      </p:sp>
      <p:sp>
        <p:nvSpPr>
          <p:cNvPr id="15" name="Text Placeholder 59">
            <a:extLst>
              <a:ext uri="{FF2B5EF4-FFF2-40B4-BE49-F238E27FC236}">
                <a16:creationId xmlns:a16="http://schemas.microsoft.com/office/drawing/2014/main" id="{4ABFBA9D-330E-B447-889F-71B98260E15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754880" y="1365950"/>
            <a:ext cx="1554480" cy="365125"/>
          </a:xfrm>
        </p:spPr>
        <p:txBody>
          <a:bodyPr lIns="0" bIns="0" anchor="b"/>
          <a:lstStyle>
            <a:lvl1pPr marL="7938" indent="0">
              <a:buNone/>
              <a:defRPr sz="900" cap="all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 HERE. ALL CAPS. WHITE. 9 PT.</a:t>
            </a:r>
          </a:p>
        </p:txBody>
      </p:sp>
      <p:sp>
        <p:nvSpPr>
          <p:cNvPr id="16" name="Text Placeholder 59">
            <a:extLst>
              <a:ext uri="{FF2B5EF4-FFF2-40B4-BE49-F238E27FC236}">
                <a16:creationId xmlns:a16="http://schemas.microsoft.com/office/drawing/2014/main" id="{29383DA9-35EB-A841-B8E8-066B4EA04E9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54880" y="1744247"/>
            <a:ext cx="1554480" cy="241715"/>
          </a:xfrm>
        </p:spPr>
        <p:txBody>
          <a:bodyPr lIns="0" bIns="0" anchor="t" anchorCtr="0"/>
          <a:lstStyle>
            <a:lvl1pPr marL="7938" indent="0">
              <a:buNone/>
              <a:defRPr sz="900" cap="none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Here. Lowercase. 9 pt.</a:t>
            </a:r>
          </a:p>
        </p:txBody>
      </p:sp>
      <p:sp>
        <p:nvSpPr>
          <p:cNvPr id="17" name="Text Placeholder 59">
            <a:extLst>
              <a:ext uri="{FF2B5EF4-FFF2-40B4-BE49-F238E27FC236}">
                <a16:creationId xmlns:a16="http://schemas.microsoft.com/office/drawing/2014/main" id="{B4988776-510F-FE4F-9066-FE58CA4CE68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333756" y="4134438"/>
            <a:ext cx="1099118" cy="218525"/>
          </a:xfrm>
        </p:spPr>
        <p:txBody>
          <a:bodyPr lIns="0" bIns="0" anchor="b"/>
          <a:lstStyle>
            <a:lvl1pPr marL="7938" marR="0" indent="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00" cap="all" spc="0" baseline="0">
                <a:solidFill>
                  <a:schemeClr val="tx1"/>
                </a:solidFill>
              </a:defRPr>
            </a:lvl1pPr>
          </a:lstStyle>
          <a:p>
            <a:pPr marL="7938" marR="0" lvl="0" indent="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HERE. ALL CAPS. WHITE. 8 PT.</a:t>
            </a:r>
          </a:p>
        </p:txBody>
      </p:sp>
      <p:sp>
        <p:nvSpPr>
          <p:cNvPr id="18" name="Text Placeholder 59">
            <a:extLst>
              <a:ext uri="{FF2B5EF4-FFF2-40B4-BE49-F238E27FC236}">
                <a16:creationId xmlns:a16="http://schemas.microsoft.com/office/drawing/2014/main" id="{5CA73BAF-90D6-DF40-BA83-5BBD69EFFCB5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33756" y="4363828"/>
            <a:ext cx="1099118" cy="246016"/>
          </a:xfrm>
        </p:spPr>
        <p:txBody>
          <a:bodyPr lIns="0" bIns="0" anchor="t" anchorCtr="0"/>
          <a:lstStyle>
            <a:lvl1pPr marL="7938" indent="0">
              <a:buNone/>
              <a:defRPr sz="800" cap="none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Here. Lowercase. 8 pt.</a:t>
            </a:r>
          </a:p>
        </p:txBody>
      </p:sp>
      <p:sp>
        <p:nvSpPr>
          <p:cNvPr id="19" name="Text Placeholder 59">
            <a:extLst>
              <a:ext uri="{FF2B5EF4-FFF2-40B4-BE49-F238E27FC236}">
                <a16:creationId xmlns:a16="http://schemas.microsoft.com/office/drawing/2014/main" id="{EDE97D3D-175D-6149-AF76-3EF0663BC7E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116836" y="4134438"/>
            <a:ext cx="1099118" cy="218525"/>
          </a:xfrm>
        </p:spPr>
        <p:txBody>
          <a:bodyPr lIns="0" bIns="0" anchor="b"/>
          <a:lstStyle>
            <a:lvl1pPr marL="7938" marR="0" indent="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00" cap="all" spc="0" baseline="0">
                <a:solidFill>
                  <a:schemeClr val="tx1"/>
                </a:solidFill>
              </a:defRPr>
            </a:lvl1pPr>
          </a:lstStyle>
          <a:p>
            <a:pPr marL="7938" marR="0" lvl="0" indent="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HERE. ALL CAPS. WHITE. 8 PT.</a:t>
            </a:r>
          </a:p>
        </p:txBody>
      </p:sp>
      <p:sp>
        <p:nvSpPr>
          <p:cNvPr id="20" name="Text Placeholder 59">
            <a:extLst>
              <a:ext uri="{FF2B5EF4-FFF2-40B4-BE49-F238E27FC236}">
                <a16:creationId xmlns:a16="http://schemas.microsoft.com/office/drawing/2014/main" id="{07AEE21D-ADEA-DA47-A36B-ED05986C0AD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2116836" y="4363828"/>
            <a:ext cx="1099118" cy="246016"/>
          </a:xfrm>
        </p:spPr>
        <p:txBody>
          <a:bodyPr lIns="0" bIns="0" anchor="t" anchorCtr="0"/>
          <a:lstStyle>
            <a:lvl1pPr marL="7938" indent="0">
              <a:buNone/>
              <a:defRPr sz="800" cap="none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Here. Lowercase. 8 pt.</a:t>
            </a:r>
          </a:p>
        </p:txBody>
      </p:sp>
      <p:sp>
        <p:nvSpPr>
          <p:cNvPr id="21" name="Text Placeholder 59">
            <a:extLst>
              <a:ext uri="{FF2B5EF4-FFF2-40B4-BE49-F238E27FC236}">
                <a16:creationId xmlns:a16="http://schemas.microsoft.com/office/drawing/2014/main" id="{A3570388-CF93-E14C-8871-B14FC996C819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895344" y="4134438"/>
            <a:ext cx="1099118" cy="218525"/>
          </a:xfrm>
        </p:spPr>
        <p:txBody>
          <a:bodyPr lIns="0" bIns="0" anchor="b"/>
          <a:lstStyle>
            <a:lvl1pPr marL="7938" marR="0" indent="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00" cap="all" spc="0" baseline="0">
                <a:solidFill>
                  <a:schemeClr val="tx1"/>
                </a:solidFill>
              </a:defRPr>
            </a:lvl1pPr>
          </a:lstStyle>
          <a:p>
            <a:pPr marL="7938" marR="0" lvl="0" indent="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HERE. ALL CAPS. WHITE. 8 PT.</a:t>
            </a:r>
          </a:p>
        </p:txBody>
      </p:sp>
      <p:sp>
        <p:nvSpPr>
          <p:cNvPr id="22" name="Text Placeholder 59">
            <a:extLst>
              <a:ext uri="{FF2B5EF4-FFF2-40B4-BE49-F238E27FC236}">
                <a16:creationId xmlns:a16="http://schemas.microsoft.com/office/drawing/2014/main" id="{B7D95C78-A9DC-5142-80B0-BEE8D025B55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3895344" y="4363828"/>
            <a:ext cx="1099118" cy="246016"/>
          </a:xfrm>
        </p:spPr>
        <p:txBody>
          <a:bodyPr lIns="0" bIns="0" anchor="t" anchorCtr="0"/>
          <a:lstStyle>
            <a:lvl1pPr marL="7938" indent="0">
              <a:buNone/>
              <a:defRPr sz="800" cap="none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Here. Lowercase. 8 pt.</a:t>
            </a:r>
          </a:p>
        </p:txBody>
      </p:sp>
      <p:sp>
        <p:nvSpPr>
          <p:cNvPr id="23" name="Text Placeholder 59">
            <a:extLst>
              <a:ext uri="{FF2B5EF4-FFF2-40B4-BE49-F238E27FC236}">
                <a16:creationId xmlns:a16="http://schemas.microsoft.com/office/drawing/2014/main" id="{5C20E454-7D71-6D49-8340-2C2C92BAB601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5274485" y="4134438"/>
            <a:ext cx="1099118" cy="218525"/>
          </a:xfrm>
        </p:spPr>
        <p:txBody>
          <a:bodyPr lIns="0" bIns="0" anchor="b"/>
          <a:lstStyle>
            <a:lvl1pPr marL="7938" marR="0" indent="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00" cap="all" spc="0" baseline="0">
                <a:solidFill>
                  <a:schemeClr val="tx1"/>
                </a:solidFill>
              </a:defRPr>
            </a:lvl1pPr>
          </a:lstStyle>
          <a:p>
            <a:pPr marL="7938" marR="0" lvl="0" indent="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HERE. ALL CAPS. WHITE. 8 PT.</a:t>
            </a:r>
          </a:p>
        </p:txBody>
      </p:sp>
      <p:sp>
        <p:nvSpPr>
          <p:cNvPr id="24" name="Text Placeholder 59">
            <a:extLst>
              <a:ext uri="{FF2B5EF4-FFF2-40B4-BE49-F238E27FC236}">
                <a16:creationId xmlns:a16="http://schemas.microsoft.com/office/drawing/2014/main" id="{DC2A92B2-B90B-AC44-8367-CC89EF317854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274485" y="4363828"/>
            <a:ext cx="1099118" cy="246016"/>
          </a:xfrm>
        </p:spPr>
        <p:txBody>
          <a:bodyPr lIns="0" bIns="0" anchor="t" anchorCtr="0"/>
          <a:lstStyle>
            <a:lvl1pPr marL="7938" indent="0">
              <a:buNone/>
              <a:defRPr sz="800" cap="none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Here. Lowercase. 8 pt.</a:t>
            </a:r>
          </a:p>
        </p:txBody>
      </p:sp>
      <p:sp>
        <p:nvSpPr>
          <p:cNvPr id="25" name="Text Placeholder 59">
            <a:extLst>
              <a:ext uri="{FF2B5EF4-FFF2-40B4-BE49-F238E27FC236}">
                <a16:creationId xmlns:a16="http://schemas.microsoft.com/office/drawing/2014/main" id="{DAA62298-769A-A843-804C-507D94C7C8D4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553325" y="4137254"/>
            <a:ext cx="1099118" cy="218525"/>
          </a:xfrm>
        </p:spPr>
        <p:txBody>
          <a:bodyPr lIns="0" bIns="0" anchor="b"/>
          <a:lstStyle>
            <a:lvl1pPr marL="7938" marR="0" indent="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00" cap="all" spc="0" baseline="0">
                <a:solidFill>
                  <a:schemeClr val="tx1"/>
                </a:solidFill>
              </a:defRPr>
            </a:lvl1pPr>
          </a:lstStyle>
          <a:p>
            <a:pPr marL="7938" marR="0" lvl="0" indent="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HERE. ALL CAPS. WHITE. 8 PT.</a:t>
            </a:r>
          </a:p>
        </p:txBody>
      </p:sp>
      <p:sp>
        <p:nvSpPr>
          <p:cNvPr id="26" name="Text Placeholder 59">
            <a:extLst>
              <a:ext uri="{FF2B5EF4-FFF2-40B4-BE49-F238E27FC236}">
                <a16:creationId xmlns:a16="http://schemas.microsoft.com/office/drawing/2014/main" id="{90DB92DC-5B96-6947-9102-329E9AD6B4B8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553325" y="4366644"/>
            <a:ext cx="1099118" cy="246016"/>
          </a:xfrm>
        </p:spPr>
        <p:txBody>
          <a:bodyPr lIns="0" bIns="0" anchor="t" anchorCtr="0"/>
          <a:lstStyle>
            <a:lvl1pPr marL="7938" indent="0">
              <a:buNone/>
              <a:defRPr sz="800" cap="none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Here. Lowercase. 8 pt.</a:t>
            </a:r>
          </a:p>
        </p:txBody>
      </p:sp>
      <p:sp>
        <p:nvSpPr>
          <p:cNvPr id="27" name="Text Placeholder 59">
            <a:extLst>
              <a:ext uri="{FF2B5EF4-FFF2-40B4-BE49-F238E27FC236}">
                <a16:creationId xmlns:a16="http://schemas.microsoft.com/office/drawing/2014/main" id="{11145940-26F6-D345-AEB5-DB00F76C7F1F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7786116" y="4134438"/>
            <a:ext cx="1099118" cy="218525"/>
          </a:xfrm>
        </p:spPr>
        <p:txBody>
          <a:bodyPr lIns="0" bIns="0" anchor="b"/>
          <a:lstStyle>
            <a:lvl1pPr marL="7938" marR="0" indent="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800" cap="all" spc="0" baseline="0">
                <a:solidFill>
                  <a:schemeClr val="tx1"/>
                </a:solidFill>
              </a:defRPr>
            </a:lvl1pPr>
          </a:lstStyle>
          <a:p>
            <a:pPr marL="7938" marR="0" lvl="0" indent="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NAME HERE. ALL CAPS. WHITE. 8 PT.</a:t>
            </a:r>
          </a:p>
        </p:txBody>
      </p:sp>
      <p:sp>
        <p:nvSpPr>
          <p:cNvPr id="28" name="Text Placeholder 59">
            <a:extLst>
              <a:ext uri="{FF2B5EF4-FFF2-40B4-BE49-F238E27FC236}">
                <a16:creationId xmlns:a16="http://schemas.microsoft.com/office/drawing/2014/main" id="{7FC80356-24FA-3340-B9FC-DE1492BFA627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7786116" y="4363828"/>
            <a:ext cx="1099118" cy="246016"/>
          </a:xfrm>
        </p:spPr>
        <p:txBody>
          <a:bodyPr lIns="0" bIns="0" anchor="t" anchorCtr="0"/>
          <a:lstStyle>
            <a:lvl1pPr marL="7938" indent="0">
              <a:buNone/>
              <a:defRPr sz="800" cap="none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Here. Lowercase. 8 pt.</a:t>
            </a:r>
          </a:p>
        </p:txBody>
      </p:sp>
      <p:sp>
        <p:nvSpPr>
          <p:cNvPr id="29" name="Picture Placeholder 5">
            <a:extLst>
              <a:ext uri="{FF2B5EF4-FFF2-40B4-BE49-F238E27FC236}">
                <a16:creationId xmlns:a16="http://schemas.microsoft.com/office/drawing/2014/main" id="{F8E227CA-C8B1-FD4F-9719-AC576682CC3A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1353312" y="2275650"/>
            <a:ext cx="731520" cy="731520"/>
          </a:xfrm>
        </p:spPr>
        <p:txBody>
          <a:bodyPr anchor="ctr"/>
          <a:lstStyle>
            <a:lvl1pPr marL="7938" indent="0" algn="ctr">
              <a:buNone/>
              <a:defRPr sz="750" spc="0"/>
            </a:lvl1pPr>
          </a:lstStyle>
          <a:p>
            <a:r>
              <a:rPr lang="en-US" dirty="0"/>
              <a:t>HEADSHOT HERE</a:t>
            </a:r>
          </a:p>
        </p:txBody>
      </p:sp>
      <p:sp>
        <p:nvSpPr>
          <p:cNvPr id="30" name="Text Placeholder 59">
            <a:extLst>
              <a:ext uri="{FF2B5EF4-FFF2-40B4-BE49-F238E27FC236}">
                <a16:creationId xmlns:a16="http://schemas.microsoft.com/office/drawing/2014/main" id="{479DAFC0-5785-0446-A3E7-5BF65BCC02A9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4754880" y="2411209"/>
            <a:ext cx="1554480" cy="365125"/>
          </a:xfrm>
        </p:spPr>
        <p:txBody>
          <a:bodyPr lIns="0" bIns="0" anchor="b"/>
          <a:lstStyle>
            <a:lvl1pPr marL="7938" indent="0">
              <a:buNone/>
              <a:defRPr sz="900" cap="all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 HERE. ALL CAPS. WHITE. 9 PT.</a:t>
            </a:r>
          </a:p>
        </p:txBody>
      </p:sp>
      <p:sp>
        <p:nvSpPr>
          <p:cNvPr id="31" name="Text Placeholder 59">
            <a:extLst>
              <a:ext uri="{FF2B5EF4-FFF2-40B4-BE49-F238E27FC236}">
                <a16:creationId xmlns:a16="http://schemas.microsoft.com/office/drawing/2014/main" id="{01FF4553-5F63-074B-8CB3-DF55725FEFB3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4754880" y="2784228"/>
            <a:ext cx="1554480" cy="241715"/>
          </a:xfrm>
        </p:spPr>
        <p:txBody>
          <a:bodyPr lIns="0" bIns="0" anchor="t" anchorCtr="0"/>
          <a:lstStyle>
            <a:lvl1pPr marL="7938" indent="0">
              <a:buNone/>
              <a:defRPr sz="900" cap="none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Here. Lowercase. 9 pt.</a:t>
            </a:r>
          </a:p>
        </p:txBody>
      </p:sp>
      <p:sp>
        <p:nvSpPr>
          <p:cNvPr id="32" name="Text Placeholder 59">
            <a:extLst>
              <a:ext uri="{FF2B5EF4-FFF2-40B4-BE49-F238E27FC236}">
                <a16:creationId xmlns:a16="http://schemas.microsoft.com/office/drawing/2014/main" id="{2ACC479D-100C-AB4A-B437-FFCD18495B7E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2188386" y="2395998"/>
            <a:ext cx="1554480" cy="365125"/>
          </a:xfrm>
        </p:spPr>
        <p:txBody>
          <a:bodyPr lIns="0" bIns="0" anchor="b"/>
          <a:lstStyle>
            <a:lvl1pPr marL="7938" indent="0">
              <a:buNone/>
              <a:defRPr sz="900" cap="all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 HERE. ALL CAPS. WHITE. 9 PT.</a:t>
            </a:r>
          </a:p>
        </p:txBody>
      </p:sp>
      <p:sp>
        <p:nvSpPr>
          <p:cNvPr id="33" name="Text Placeholder 59">
            <a:extLst>
              <a:ext uri="{FF2B5EF4-FFF2-40B4-BE49-F238E27FC236}">
                <a16:creationId xmlns:a16="http://schemas.microsoft.com/office/drawing/2014/main" id="{F88A7EF7-25F7-5349-8978-9A5DA5F31094}"/>
              </a:ext>
            </a:extLst>
          </p:cNvPr>
          <p:cNvSpPr>
            <a:spLocks noGrp="1"/>
          </p:cNvSpPr>
          <p:nvPr>
            <p:ph type="body" sz="quarter" idx="72" hasCustomPrompt="1"/>
          </p:nvPr>
        </p:nvSpPr>
        <p:spPr>
          <a:xfrm>
            <a:off x="2188386" y="2774295"/>
            <a:ext cx="1554480" cy="241715"/>
          </a:xfrm>
        </p:spPr>
        <p:txBody>
          <a:bodyPr lIns="0" bIns="0" anchor="t" anchorCtr="0"/>
          <a:lstStyle>
            <a:lvl1pPr marL="7938" indent="0">
              <a:buNone/>
              <a:defRPr sz="900" cap="none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Here. Lowercase. 9 pt.</a:t>
            </a:r>
          </a:p>
        </p:txBody>
      </p:sp>
      <p:sp>
        <p:nvSpPr>
          <p:cNvPr id="34" name="Text Placeholder 59">
            <a:extLst>
              <a:ext uri="{FF2B5EF4-FFF2-40B4-BE49-F238E27FC236}">
                <a16:creationId xmlns:a16="http://schemas.microsoft.com/office/drawing/2014/main" id="{F442EBC6-A1C6-C446-97E7-801C6B76BA9D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7394802" y="2389659"/>
            <a:ext cx="1554480" cy="365125"/>
          </a:xfrm>
        </p:spPr>
        <p:txBody>
          <a:bodyPr lIns="0" bIns="0" anchor="b"/>
          <a:lstStyle>
            <a:lvl1pPr marL="7938" indent="0">
              <a:buNone/>
              <a:defRPr sz="900" cap="all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 HERE. ALL CAPS. WHITE. 9 PT.</a:t>
            </a:r>
          </a:p>
        </p:txBody>
      </p:sp>
      <p:sp>
        <p:nvSpPr>
          <p:cNvPr id="35" name="Text Placeholder 59">
            <a:extLst>
              <a:ext uri="{FF2B5EF4-FFF2-40B4-BE49-F238E27FC236}">
                <a16:creationId xmlns:a16="http://schemas.microsoft.com/office/drawing/2014/main" id="{AB54CC23-A2BA-0E4F-BE56-2BD32D275D06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7394802" y="2767956"/>
            <a:ext cx="1554480" cy="241715"/>
          </a:xfrm>
        </p:spPr>
        <p:txBody>
          <a:bodyPr lIns="0" bIns="0" anchor="t" anchorCtr="0"/>
          <a:lstStyle>
            <a:lvl1pPr marL="7938" indent="0">
              <a:buNone/>
              <a:defRPr sz="900" cap="none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Here. Lowercase. 9 pt.</a:t>
            </a:r>
          </a:p>
        </p:txBody>
      </p:sp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EB862910-D742-4D11-A987-CE16A6571602}"/>
              </a:ext>
            </a:extLst>
          </p:cNvPr>
          <p:cNvSpPr>
            <a:spLocks noGrp="1"/>
          </p:cNvSpPr>
          <p:nvPr>
            <p:ph type="sldNum" sz="quarter" idx="75"/>
          </p:nvPr>
        </p:nvSpPr>
        <p:spPr/>
        <p:txBody>
          <a:bodyPr/>
          <a:lstStyle>
            <a:lvl1pPr>
              <a:defRPr spc="0"/>
            </a:lvl1pPr>
          </a:lstStyle>
          <a:p>
            <a:pPr algn="r"/>
            <a:fld id="{01517C5A-21C8-4A78-AA4B-D0D5DD5ADE52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17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Headline |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D42A82-65F5-9643-8C5E-E126C1F2FF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300" baseline="0"/>
            </a:lvl1pPr>
          </a:lstStyle>
          <a:p>
            <a:r>
              <a:rPr lang="en-US" dirty="0"/>
              <a:t>TITLE HERE. ALL CAPS. Black. 24 PT.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385A6D3-BFB1-4C67-96C5-155EB52E99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pc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This document does not include any export controlled technical data. | Collins Aerospace Proprietary.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4C15CF-47DB-495F-9FCC-9F29980C5D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pc="0"/>
            </a:lvl1pPr>
          </a:lstStyle>
          <a:p>
            <a:pPr algn="r"/>
            <a:fld id="{01517C5A-21C8-4A78-AA4B-D0D5DD5ADE52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407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3 Collage + Sub | Whit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45A6B3B-BED3-47B7-ABC7-94D4715C511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875030"/>
            <a:ext cx="8229600" cy="3088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100" b="0" cap="all" spc="300" baseline="0">
                <a:solidFill>
                  <a:srgbClr val="C00000"/>
                </a:solidFill>
              </a:defRPr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SUBHEAD HERE. ALL CAPS. TERRA COTTA. 11 PT.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CAFF837-9556-424F-BF3B-DC25B3885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300" baseline="0"/>
            </a:lvl1pPr>
          </a:lstStyle>
          <a:p>
            <a:r>
              <a:rPr lang="en-US" dirty="0"/>
              <a:t>TITLE HERE. ALL CAPS. BLACK. 24 PT.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0F5C344-815E-4E6C-A632-35A2661C7C8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pc="0"/>
            </a:lvl1pPr>
          </a:lstStyle>
          <a:p>
            <a:r>
              <a:rPr lang="en-US" dirty="0">
                <a:solidFill>
                  <a:srgbClr val="C00000"/>
                </a:solidFill>
              </a:rPr>
              <a:t>This document does not include any export controlled technical data. | Collins Aerospace Proprietary</a:t>
            </a:r>
            <a:r>
              <a:rPr lang="en-US" dirty="0"/>
              <a:t>.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EFF72F07-E416-4EC9-BFB1-4C53521819A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480303"/>
            <a:ext cx="3108960" cy="68483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pc="0"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B604ED8E-155F-4A46-8432-A06E849BF6D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97809" y="1480302"/>
            <a:ext cx="6035040" cy="278816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pc="0"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B83E9807-3886-4F79-9EE8-B285427DC91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2165133"/>
            <a:ext cx="3108960" cy="210333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pc="0"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EC55EE-56F3-4C86-AA4D-E940CBB8B9F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 spc="0"/>
            </a:lvl1pPr>
          </a:lstStyle>
          <a:p>
            <a:pPr algn="r"/>
            <a:fld id="{01517C5A-21C8-4A78-AA4B-D0D5DD5ADE52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8870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3 Collage | Whit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A98B6A-953C-CB4D-B187-26021C9C7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300" baseline="0"/>
            </a:lvl1pPr>
          </a:lstStyle>
          <a:p>
            <a:r>
              <a:rPr lang="en-US" dirty="0"/>
              <a:t>TITLE HERE. ALL CAPS. BLACK. 24 PT.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595D5D8-5FFC-44B7-B3F9-A60157051E2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pc="0">
                <a:solidFill>
                  <a:srgbClr val="C00000"/>
                </a:solidFill>
              </a:defRPr>
            </a:lvl1pPr>
          </a:lstStyle>
          <a:p>
            <a:r>
              <a:rPr lang="en-US"/>
              <a:t>This document does not include any export controlled technical data. | Collins Aerospace Proprietary.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B9372DE6-DCF8-476C-A783-0468C556516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164689"/>
            <a:ext cx="3108960" cy="91635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pc="0"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A05D7251-2D12-4ED9-B64E-0883A8600CE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097809" y="1166648"/>
            <a:ext cx="6035040" cy="306097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pc="0"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A891B195-2B7F-4952-BE48-9C09438F1A3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2081048"/>
            <a:ext cx="3108960" cy="214657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pc="0"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13834E-16A5-4F30-87AB-A27ECFD0766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 spc="0"/>
            </a:lvl1pPr>
          </a:lstStyle>
          <a:p>
            <a:pPr algn="r"/>
            <a:fld id="{01517C5A-21C8-4A78-AA4B-D0D5DD5ADE52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0607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Two Columns |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B3C81C-40F3-42DA-9512-9E80A45B221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0" y="875030"/>
            <a:ext cx="8229600" cy="3088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100" b="0" cap="all" spc="300" baseline="0">
                <a:solidFill>
                  <a:srgbClr val="C00000"/>
                </a:solidFill>
              </a:defRPr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SUBHEAD HERE. ALL CAPS. TERRA COTTA. 11 PT.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70FBF85-F908-9543-AF8C-C05EF7A128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300" baseline="0"/>
            </a:lvl1pPr>
          </a:lstStyle>
          <a:p>
            <a:r>
              <a:rPr lang="en-US" dirty="0"/>
              <a:t>TITLE HERE. ALL CAPS. BLACK. 24 PT.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49D82DC-4516-4CFC-A86F-BFEA28FF5E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pc="0">
                <a:solidFill>
                  <a:srgbClr val="C00000"/>
                </a:solidFill>
              </a:defRPr>
            </a:lvl1pPr>
          </a:lstStyle>
          <a:p>
            <a:r>
              <a:rPr lang="en-US"/>
              <a:t>This document does not include any export controlled technical data. | Collins Aerospace Proprietary.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4C5A4B9D-E5EB-4E0B-9B27-98BCC447BCE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" y="1315074"/>
            <a:ext cx="4040188" cy="3279504"/>
          </a:xfrm>
        </p:spPr>
        <p:txBody>
          <a:bodyPr/>
          <a:lstStyle>
            <a:lvl1pPr>
              <a:defRPr spc="0"/>
            </a:lvl1pPr>
            <a:lvl2pPr>
              <a:defRPr spc="0"/>
            </a:lvl2pPr>
            <a:lvl3pPr>
              <a:defRPr spc="0"/>
            </a:lvl3pPr>
            <a:lvl4pPr>
              <a:defRPr spc="0"/>
            </a:lvl4pPr>
            <a:lvl5pPr>
              <a:defRPr spc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F1C83059-51E5-4C78-98F2-FD7F352BC5B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45025" y="1315995"/>
            <a:ext cx="4040188" cy="3272941"/>
          </a:xfrm>
        </p:spPr>
        <p:txBody>
          <a:bodyPr/>
          <a:lstStyle>
            <a:lvl1pPr>
              <a:defRPr spc="0"/>
            </a:lvl1pPr>
            <a:lvl2pPr>
              <a:defRPr spc="0"/>
            </a:lvl2pPr>
            <a:lvl3pPr>
              <a:defRPr spc="0"/>
            </a:lvl3pPr>
            <a:lvl4pPr>
              <a:defRPr spc="0"/>
            </a:lvl4pPr>
            <a:lvl5pPr>
              <a:defRPr spc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D22D29-83B6-4887-8B46-FACDF1A79E7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spc="0"/>
            </a:lvl1pPr>
          </a:lstStyle>
          <a:p>
            <a:pPr algn="r"/>
            <a:fld id="{01517C5A-21C8-4A78-AA4B-D0D5DD5ADE52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19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Three Columns |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958B17C-FE6E-4F59-A161-671D59ABF97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57200" y="875030"/>
            <a:ext cx="8229600" cy="3088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marR="0" indent="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100" b="0" cap="all" spc="300" baseline="0">
                <a:solidFill>
                  <a:srgbClr val="C00000"/>
                </a:solidFill>
              </a:defRPr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SUBHEAD HERE. ALL CAPS. TERRA COTTA. 11 PT.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82CE58-32D5-3345-8D45-4B2911CEF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300" baseline="0"/>
            </a:lvl1pPr>
          </a:lstStyle>
          <a:p>
            <a:r>
              <a:rPr lang="en-US" dirty="0"/>
              <a:t>TITLE HERE. ALL CAPS. BLACK. 24 PT.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CD36293-A803-4765-A0C6-F9722EFE8E9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spc="0">
                <a:solidFill>
                  <a:srgbClr val="C00000"/>
                </a:solidFill>
              </a:defRPr>
            </a:lvl1pPr>
          </a:lstStyle>
          <a:p>
            <a:r>
              <a:rPr lang="en-US"/>
              <a:t>This document does not include any export controlled technical data. | Collins Aerospace Proprietary.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266132"/>
            <a:ext cx="2651760" cy="3305868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 sz="1600" spc="0"/>
            </a:lvl1pPr>
            <a:lvl2pPr>
              <a:buClr>
                <a:schemeClr val="accent1"/>
              </a:buClr>
              <a:defRPr sz="1400" spc="0"/>
            </a:lvl2pPr>
            <a:lvl3pPr>
              <a:buClr>
                <a:schemeClr val="accent1"/>
              </a:buClr>
              <a:defRPr sz="1200" spc="0"/>
            </a:lvl3pPr>
            <a:lvl4pPr marL="1371532" indent="0">
              <a:buClr>
                <a:schemeClr val="bg2"/>
              </a:buClr>
              <a:buNone/>
              <a:defRPr sz="1200"/>
            </a:lvl4pPr>
            <a:lvl5pPr>
              <a:buClr>
                <a:schemeClr val="bg2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35040" y="1266132"/>
            <a:ext cx="2651760" cy="3305868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 sz="1600" spc="0"/>
            </a:lvl1pPr>
            <a:lvl2pPr>
              <a:buClr>
                <a:schemeClr val="accent1"/>
              </a:buClr>
              <a:defRPr sz="1400" spc="0"/>
            </a:lvl2pPr>
            <a:lvl3pPr>
              <a:buClr>
                <a:schemeClr val="accent1"/>
              </a:buClr>
              <a:defRPr sz="1200" spc="0"/>
            </a:lvl3pPr>
            <a:lvl4pPr>
              <a:buClr>
                <a:schemeClr val="bg2"/>
              </a:buClr>
              <a:defRPr sz="1200"/>
            </a:lvl4pPr>
            <a:lvl5pPr>
              <a:buClr>
                <a:schemeClr val="bg2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12" hasCustomPrompt="1"/>
          </p:nvPr>
        </p:nvSpPr>
        <p:spPr>
          <a:xfrm>
            <a:off x="3246120" y="1266132"/>
            <a:ext cx="2651760" cy="3305868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 sz="1600" spc="0"/>
            </a:lvl1pPr>
            <a:lvl2pPr>
              <a:buClr>
                <a:schemeClr val="accent1"/>
              </a:buClr>
              <a:defRPr sz="1400" spc="0"/>
            </a:lvl2pPr>
            <a:lvl3pPr>
              <a:buClr>
                <a:schemeClr val="accent1"/>
              </a:buClr>
              <a:defRPr sz="1200" spc="0"/>
            </a:lvl3pPr>
            <a:lvl4pPr>
              <a:buClr>
                <a:schemeClr val="bg2"/>
              </a:buClr>
              <a:defRPr sz="1200"/>
            </a:lvl4pPr>
            <a:lvl5pPr>
              <a:buClr>
                <a:schemeClr val="bg2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C4BAAF-F2D1-459C-AC12-D3DB70C0866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pc="0"/>
            </a:lvl1pPr>
          </a:lstStyle>
          <a:p>
            <a:pPr algn="r"/>
            <a:fld id="{01517C5A-21C8-4A78-AA4B-D0D5DD5ADE52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758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|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825543-6B7F-4B41-BD8C-976212A546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pc="0"/>
            </a:lvl1pPr>
          </a:lstStyle>
          <a:p>
            <a:r>
              <a:rPr lang="en-US" dirty="0">
                <a:solidFill>
                  <a:srgbClr val="C00000"/>
                </a:solidFill>
              </a:rPr>
              <a:t>This</a:t>
            </a:r>
            <a:r>
              <a:rPr lang="en-US" dirty="0"/>
              <a:t> document does not include any export controlled technical data. | Collins Aerospace Proprietary.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882028-C1CE-4B82-A985-EB48E9AC23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pc="0"/>
            </a:lvl1pPr>
          </a:lstStyle>
          <a:p>
            <a:pPr algn="r"/>
            <a:fld id="{01517C5A-21C8-4A78-AA4B-D0D5DD5ADE52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31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1560"/>
            <a:ext cx="8229600" cy="3530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50120"/>
            <a:ext cx="8229600" cy="568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TITLE HERE. ALL CAPS. WHITE. 24 PT.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E60F46-2E67-474C-9893-046DAFD1D8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0520" y="4834508"/>
            <a:ext cx="4343400" cy="28146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US" sz="600" spc="0" baseline="0" dirty="0">
                <a:solidFill>
                  <a:schemeClr val="accent1"/>
                </a:solidFill>
              </a:defRPr>
            </a:lvl1pPr>
          </a:lstStyle>
          <a:p>
            <a:r>
              <a:rPr lang="en-US"/>
              <a:t>This document does not include any export controlled technical data. | Collins Aerospace Proprietary.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26748-83C3-467A-9DF6-CC369EE24D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03920" y="4745736"/>
            <a:ext cx="228600" cy="200055"/>
          </a:xfrm>
          <a:prstGeom prst="rect">
            <a:avLst/>
          </a:prstGeom>
        </p:spPr>
        <p:txBody>
          <a:bodyPr wrap="square" lIns="0" rIns="0" anchor="ctr">
            <a:spAutoFit/>
          </a:bodyPr>
          <a:lstStyle>
            <a:lvl1pPr>
              <a:defRPr lang="en-US" sz="700" b="0" i="0" smtClean="0">
                <a:latin typeface="Arial Regular"/>
                <a:cs typeface="DIN-Light"/>
              </a:defRPr>
            </a:lvl1pPr>
          </a:lstStyle>
          <a:p>
            <a:pPr algn="r"/>
            <a:fld id="{01517C5A-21C8-4A78-AA4B-D0D5DD5ADE52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39" name="Footer Placeholder 3">
            <a:extLst>
              <a:ext uri="{FF2B5EF4-FFF2-40B4-BE49-F238E27FC236}">
                <a16:creationId xmlns:a16="http://schemas.microsoft.com/office/drawing/2014/main" id="{15BF577F-DD63-462C-8D95-AD4D3295C9A9}"/>
              </a:ext>
            </a:extLst>
          </p:cNvPr>
          <p:cNvSpPr txBox="1">
            <a:spLocks/>
          </p:cNvSpPr>
          <p:nvPr userDrawn="1"/>
        </p:nvSpPr>
        <p:spPr>
          <a:xfrm>
            <a:off x="3972076" y="4709977"/>
            <a:ext cx="4497977" cy="137318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600" b="0" kern="800" spc="4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pc="0" baseline="0" dirty="0">
                <a:solidFill>
                  <a:schemeClr val="tx1"/>
                </a:solidFill>
                <a:cs typeface="DIN-Light"/>
              </a:rPr>
              <a:t>© 2023 </a:t>
            </a:r>
            <a:r>
              <a:rPr lang="en-US" spc="0" baseline="0" dirty="0">
                <a:solidFill>
                  <a:schemeClr val="tx1"/>
                </a:solidFill>
              </a:rPr>
              <a:t>Collins Aerospace</a:t>
            </a:r>
            <a:endParaRPr lang="en-US" spc="0" baseline="0" dirty="0">
              <a:solidFill>
                <a:schemeClr val="accent1"/>
              </a:solidFill>
              <a:cs typeface="DIN-Light"/>
              <a:sym typeface="Verdana"/>
            </a:endParaRPr>
          </a:p>
        </p:txBody>
      </p:sp>
      <p:sp>
        <p:nvSpPr>
          <p:cNvPr id="40" name="Logo">
            <a:extLst>
              <a:ext uri="{FF2B5EF4-FFF2-40B4-BE49-F238E27FC236}">
                <a16:creationId xmlns:a16="http://schemas.microsoft.com/office/drawing/2014/main" id="{B4023E06-5263-4C9E-8BEF-4E169EF2921B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67360" y="4698476"/>
            <a:ext cx="1565938" cy="265176"/>
          </a:xfrm>
          <a:custGeom>
            <a:avLst/>
            <a:gdLst>
              <a:gd name="T0" fmla="*/ 1871 w 1887"/>
              <a:gd name="T1" fmla="*/ 204 h 319"/>
              <a:gd name="T2" fmla="*/ 1811 w 1887"/>
              <a:gd name="T3" fmla="*/ 126 h 319"/>
              <a:gd name="T4" fmla="*/ 1886 w 1887"/>
              <a:gd name="T5" fmla="*/ 168 h 319"/>
              <a:gd name="T6" fmla="*/ 1779 w 1887"/>
              <a:gd name="T7" fmla="*/ 204 h 319"/>
              <a:gd name="T8" fmla="*/ 1728 w 1887"/>
              <a:gd name="T9" fmla="*/ 126 h 319"/>
              <a:gd name="T10" fmla="*/ 1751 w 1887"/>
              <a:gd name="T11" fmla="*/ 146 h 319"/>
              <a:gd name="T12" fmla="*/ 1656 w 1887"/>
              <a:gd name="T13" fmla="*/ 179 h 319"/>
              <a:gd name="T14" fmla="*/ 1643 w 1887"/>
              <a:gd name="T15" fmla="*/ 174 h 319"/>
              <a:gd name="T16" fmla="*/ 1611 w 1887"/>
              <a:gd name="T17" fmla="*/ 141 h 319"/>
              <a:gd name="T18" fmla="*/ 1703 w 1887"/>
              <a:gd name="T19" fmla="*/ 115 h 319"/>
              <a:gd name="T20" fmla="*/ 1562 w 1887"/>
              <a:gd name="T21" fmla="*/ 174 h 319"/>
              <a:gd name="T22" fmla="*/ 1549 w 1887"/>
              <a:gd name="T23" fmla="*/ 179 h 319"/>
              <a:gd name="T24" fmla="*/ 1587 w 1887"/>
              <a:gd name="T25" fmla="*/ 126 h 319"/>
              <a:gd name="T26" fmla="*/ 1543 w 1887"/>
              <a:gd name="T27" fmla="*/ 204 h 319"/>
              <a:gd name="T28" fmla="*/ 1448 w 1887"/>
              <a:gd name="T29" fmla="*/ 145 h 319"/>
              <a:gd name="T30" fmla="*/ 1414 w 1887"/>
              <a:gd name="T31" fmla="*/ 198 h 319"/>
              <a:gd name="T32" fmla="*/ 1452 w 1887"/>
              <a:gd name="T33" fmla="*/ 173 h 319"/>
              <a:gd name="T34" fmla="*/ 1453 w 1887"/>
              <a:gd name="T35" fmla="*/ 113 h 319"/>
              <a:gd name="T36" fmla="*/ 1370 w 1887"/>
              <a:gd name="T37" fmla="*/ 175 h 319"/>
              <a:gd name="T38" fmla="*/ 1356 w 1887"/>
              <a:gd name="T39" fmla="*/ 181 h 319"/>
              <a:gd name="T40" fmla="*/ 1321 w 1887"/>
              <a:gd name="T41" fmla="*/ 126 h 319"/>
              <a:gd name="T42" fmla="*/ 1401 w 1887"/>
              <a:gd name="T43" fmla="*/ 178 h 319"/>
              <a:gd name="T44" fmla="*/ 1278 w 1887"/>
              <a:gd name="T45" fmla="*/ 118 h 319"/>
              <a:gd name="T46" fmla="*/ 1270 w 1887"/>
              <a:gd name="T47" fmla="*/ 204 h 319"/>
              <a:gd name="T48" fmla="*/ 1195 w 1887"/>
              <a:gd name="T49" fmla="*/ 150 h 319"/>
              <a:gd name="T50" fmla="*/ 1134 w 1887"/>
              <a:gd name="T51" fmla="*/ 160 h 319"/>
              <a:gd name="T52" fmla="*/ 1221 w 1887"/>
              <a:gd name="T53" fmla="*/ 138 h 319"/>
              <a:gd name="T54" fmla="*/ 1224 w 1887"/>
              <a:gd name="T55" fmla="*/ 197 h 319"/>
              <a:gd name="T56" fmla="*/ 1133 w 1887"/>
              <a:gd name="T57" fmla="*/ 204 h 319"/>
              <a:gd name="T58" fmla="*/ 921 w 1887"/>
              <a:gd name="T59" fmla="*/ 135 h 319"/>
              <a:gd name="T60" fmla="*/ 915 w 1887"/>
              <a:gd name="T61" fmla="*/ 207 h 319"/>
              <a:gd name="T62" fmla="*/ 924 w 1887"/>
              <a:gd name="T63" fmla="*/ 176 h 319"/>
              <a:gd name="T64" fmla="*/ 881 w 1887"/>
              <a:gd name="T65" fmla="*/ 141 h 319"/>
              <a:gd name="T66" fmla="*/ 921 w 1887"/>
              <a:gd name="T67" fmla="*/ 135 h 319"/>
              <a:gd name="T68" fmla="*/ 866 w 1887"/>
              <a:gd name="T69" fmla="*/ 150 h 319"/>
              <a:gd name="T70" fmla="*/ 810 w 1887"/>
              <a:gd name="T71" fmla="*/ 204 h 319"/>
              <a:gd name="T72" fmla="*/ 729 w 1887"/>
              <a:gd name="T73" fmla="*/ 115 h 319"/>
              <a:gd name="T74" fmla="*/ 762 w 1887"/>
              <a:gd name="T75" fmla="*/ 85 h 319"/>
              <a:gd name="T76" fmla="*/ 676 w 1887"/>
              <a:gd name="T77" fmla="*/ 73 h 319"/>
              <a:gd name="T78" fmla="*/ 578 w 1887"/>
              <a:gd name="T79" fmla="*/ 175 h 319"/>
              <a:gd name="T80" fmla="*/ 564 w 1887"/>
              <a:gd name="T81" fmla="*/ 181 h 319"/>
              <a:gd name="T82" fmla="*/ 529 w 1887"/>
              <a:gd name="T83" fmla="*/ 125 h 319"/>
              <a:gd name="T84" fmla="*/ 609 w 1887"/>
              <a:gd name="T85" fmla="*/ 178 h 319"/>
              <a:gd name="T86" fmla="*/ 432 w 1887"/>
              <a:gd name="T87" fmla="*/ 201 h 319"/>
              <a:gd name="T88" fmla="*/ 464 w 1887"/>
              <a:gd name="T89" fmla="*/ 72 h 319"/>
              <a:gd name="T90" fmla="*/ 480 w 1887"/>
              <a:gd name="T91" fmla="*/ 104 h 319"/>
              <a:gd name="T92" fmla="*/ 449 w 1887"/>
              <a:gd name="T93" fmla="*/ 173 h 319"/>
              <a:gd name="T94" fmla="*/ 154 w 1887"/>
              <a:gd name="T95" fmla="*/ 95 h 319"/>
              <a:gd name="T96" fmla="*/ 122 w 1887"/>
              <a:gd name="T97" fmla="*/ 107 h 319"/>
              <a:gd name="T98" fmla="*/ 95 w 1887"/>
              <a:gd name="T99" fmla="*/ 160 h 319"/>
              <a:gd name="T100" fmla="*/ 30 w 1887"/>
              <a:gd name="T101" fmla="*/ 253 h 319"/>
              <a:gd name="T102" fmla="*/ 146 w 1887"/>
              <a:gd name="T103" fmla="*/ 319 h 319"/>
              <a:gd name="T104" fmla="*/ 220 w 1887"/>
              <a:gd name="T105" fmla="*/ 231 h 319"/>
              <a:gd name="T106" fmla="*/ 318 w 1887"/>
              <a:gd name="T107" fmla="*/ 177 h 319"/>
              <a:gd name="T108" fmla="*/ 13 w 1887"/>
              <a:gd name="T109" fmla="*/ 96 h 319"/>
              <a:gd name="T110" fmla="*/ 280 w 1887"/>
              <a:gd name="T111" fmla="*/ 54 h 319"/>
              <a:gd name="T112" fmla="*/ 42 w 1887"/>
              <a:gd name="T113" fmla="*/ 50 h 319"/>
              <a:gd name="T114" fmla="*/ 183 w 1887"/>
              <a:gd name="T115" fmla="*/ 0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887" h="319">
                <a:moveTo>
                  <a:pt x="1859" y="150"/>
                </a:moveTo>
                <a:cubicBezTo>
                  <a:pt x="1858" y="145"/>
                  <a:pt x="1856" y="142"/>
                  <a:pt x="1854" y="139"/>
                </a:cubicBezTo>
                <a:cubicBezTo>
                  <a:pt x="1851" y="136"/>
                  <a:pt x="1848" y="135"/>
                  <a:pt x="1844" y="135"/>
                </a:cubicBezTo>
                <a:cubicBezTo>
                  <a:pt x="1835" y="135"/>
                  <a:pt x="1830" y="140"/>
                  <a:pt x="1828" y="150"/>
                </a:cubicBezTo>
                <a:lnTo>
                  <a:pt x="1859" y="150"/>
                </a:lnTo>
                <a:close/>
                <a:moveTo>
                  <a:pt x="1887" y="197"/>
                </a:moveTo>
                <a:cubicBezTo>
                  <a:pt x="1883" y="200"/>
                  <a:pt x="1877" y="203"/>
                  <a:pt x="1871" y="204"/>
                </a:cubicBezTo>
                <a:cubicBezTo>
                  <a:pt x="1865" y="206"/>
                  <a:pt x="1858" y="207"/>
                  <a:pt x="1851" y="207"/>
                </a:cubicBezTo>
                <a:cubicBezTo>
                  <a:pt x="1843" y="207"/>
                  <a:pt x="1835" y="206"/>
                  <a:pt x="1829" y="203"/>
                </a:cubicBezTo>
                <a:cubicBezTo>
                  <a:pt x="1822" y="201"/>
                  <a:pt x="1817" y="198"/>
                  <a:pt x="1812" y="194"/>
                </a:cubicBezTo>
                <a:cubicBezTo>
                  <a:pt x="1807" y="190"/>
                  <a:pt x="1804" y="185"/>
                  <a:pt x="1801" y="179"/>
                </a:cubicBezTo>
                <a:cubicBezTo>
                  <a:pt x="1799" y="173"/>
                  <a:pt x="1798" y="167"/>
                  <a:pt x="1798" y="160"/>
                </a:cubicBezTo>
                <a:cubicBezTo>
                  <a:pt x="1798" y="153"/>
                  <a:pt x="1799" y="146"/>
                  <a:pt x="1801" y="141"/>
                </a:cubicBezTo>
                <a:cubicBezTo>
                  <a:pt x="1803" y="135"/>
                  <a:pt x="1806" y="130"/>
                  <a:pt x="1811" y="126"/>
                </a:cubicBezTo>
                <a:cubicBezTo>
                  <a:pt x="1815" y="122"/>
                  <a:pt x="1820" y="118"/>
                  <a:pt x="1825" y="116"/>
                </a:cubicBezTo>
                <a:cubicBezTo>
                  <a:pt x="1831" y="114"/>
                  <a:pt x="1837" y="113"/>
                  <a:pt x="1844" y="113"/>
                </a:cubicBezTo>
                <a:cubicBezTo>
                  <a:pt x="1851" y="113"/>
                  <a:pt x="1857" y="114"/>
                  <a:pt x="1862" y="116"/>
                </a:cubicBezTo>
                <a:cubicBezTo>
                  <a:pt x="1867" y="118"/>
                  <a:pt x="1872" y="121"/>
                  <a:pt x="1876" y="125"/>
                </a:cubicBezTo>
                <a:cubicBezTo>
                  <a:pt x="1880" y="128"/>
                  <a:pt x="1882" y="133"/>
                  <a:pt x="1884" y="138"/>
                </a:cubicBezTo>
                <a:cubicBezTo>
                  <a:pt x="1886" y="144"/>
                  <a:pt x="1887" y="150"/>
                  <a:pt x="1887" y="157"/>
                </a:cubicBezTo>
                <a:cubicBezTo>
                  <a:pt x="1887" y="161"/>
                  <a:pt x="1887" y="165"/>
                  <a:pt x="1886" y="168"/>
                </a:cubicBezTo>
                <a:cubicBezTo>
                  <a:pt x="1828" y="168"/>
                  <a:pt x="1828" y="168"/>
                  <a:pt x="1828" y="168"/>
                </a:cubicBezTo>
                <a:cubicBezTo>
                  <a:pt x="1831" y="178"/>
                  <a:pt x="1840" y="183"/>
                  <a:pt x="1854" y="183"/>
                </a:cubicBezTo>
                <a:cubicBezTo>
                  <a:pt x="1858" y="183"/>
                  <a:pt x="1862" y="182"/>
                  <a:pt x="1866" y="181"/>
                </a:cubicBezTo>
                <a:cubicBezTo>
                  <a:pt x="1870" y="180"/>
                  <a:pt x="1874" y="179"/>
                  <a:pt x="1877" y="178"/>
                </a:cubicBezTo>
                <a:lnTo>
                  <a:pt x="1887" y="197"/>
                </a:lnTo>
                <a:close/>
                <a:moveTo>
                  <a:pt x="1794" y="198"/>
                </a:moveTo>
                <a:cubicBezTo>
                  <a:pt x="1790" y="201"/>
                  <a:pt x="1785" y="203"/>
                  <a:pt x="1779" y="204"/>
                </a:cubicBezTo>
                <a:cubicBezTo>
                  <a:pt x="1774" y="206"/>
                  <a:pt x="1769" y="206"/>
                  <a:pt x="1763" y="206"/>
                </a:cubicBezTo>
                <a:cubicBezTo>
                  <a:pt x="1755" y="206"/>
                  <a:pt x="1748" y="205"/>
                  <a:pt x="1742" y="203"/>
                </a:cubicBezTo>
                <a:cubicBezTo>
                  <a:pt x="1736" y="201"/>
                  <a:pt x="1731" y="198"/>
                  <a:pt x="1727" y="194"/>
                </a:cubicBezTo>
                <a:cubicBezTo>
                  <a:pt x="1723" y="190"/>
                  <a:pt x="1719" y="185"/>
                  <a:pt x="1717" y="179"/>
                </a:cubicBezTo>
                <a:cubicBezTo>
                  <a:pt x="1715" y="173"/>
                  <a:pt x="1714" y="167"/>
                  <a:pt x="1714" y="160"/>
                </a:cubicBezTo>
                <a:cubicBezTo>
                  <a:pt x="1714" y="153"/>
                  <a:pt x="1715" y="147"/>
                  <a:pt x="1718" y="141"/>
                </a:cubicBezTo>
                <a:cubicBezTo>
                  <a:pt x="1720" y="135"/>
                  <a:pt x="1723" y="130"/>
                  <a:pt x="1728" y="126"/>
                </a:cubicBezTo>
                <a:cubicBezTo>
                  <a:pt x="1732" y="122"/>
                  <a:pt x="1737" y="119"/>
                  <a:pt x="1743" y="116"/>
                </a:cubicBezTo>
                <a:cubicBezTo>
                  <a:pt x="1749" y="114"/>
                  <a:pt x="1756" y="113"/>
                  <a:pt x="1763" y="113"/>
                </a:cubicBezTo>
                <a:cubicBezTo>
                  <a:pt x="1773" y="113"/>
                  <a:pt x="1781" y="115"/>
                  <a:pt x="1788" y="118"/>
                </a:cubicBezTo>
                <a:cubicBezTo>
                  <a:pt x="1784" y="144"/>
                  <a:pt x="1784" y="144"/>
                  <a:pt x="1784" y="144"/>
                </a:cubicBezTo>
                <a:cubicBezTo>
                  <a:pt x="1782" y="143"/>
                  <a:pt x="1779" y="142"/>
                  <a:pt x="1775" y="141"/>
                </a:cubicBezTo>
                <a:cubicBezTo>
                  <a:pt x="1772" y="141"/>
                  <a:pt x="1769" y="140"/>
                  <a:pt x="1767" y="140"/>
                </a:cubicBezTo>
                <a:cubicBezTo>
                  <a:pt x="1760" y="140"/>
                  <a:pt x="1755" y="142"/>
                  <a:pt x="1751" y="146"/>
                </a:cubicBezTo>
                <a:cubicBezTo>
                  <a:pt x="1747" y="149"/>
                  <a:pt x="1745" y="154"/>
                  <a:pt x="1745" y="160"/>
                </a:cubicBezTo>
                <a:cubicBezTo>
                  <a:pt x="1745" y="166"/>
                  <a:pt x="1747" y="170"/>
                  <a:pt x="1751" y="174"/>
                </a:cubicBezTo>
                <a:cubicBezTo>
                  <a:pt x="1755" y="177"/>
                  <a:pt x="1760" y="179"/>
                  <a:pt x="1767" y="179"/>
                </a:cubicBezTo>
                <a:cubicBezTo>
                  <a:pt x="1770" y="179"/>
                  <a:pt x="1772" y="179"/>
                  <a:pt x="1775" y="178"/>
                </a:cubicBezTo>
                <a:cubicBezTo>
                  <a:pt x="1778" y="178"/>
                  <a:pt x="1780" y="177"/>
                  <a:pt x="1782" y="176"/>
                </a:cubicBezTo>
                <a:lnTo>
                  <a:pt x="1794" y="198"/>
                </a:lnTo>
                <a:close/>
                <a:moveTo>
                  <a:pt x="1656" y="179"/>
                </a:moveTo>
                <a:cubicBezTo>
                  <a:pt x="1662" y="179"/>
                  <a:pt x="1666" y="177"/>
                  <a:pt x="1669" y="174"/>
                </a:cubicBezTo>
                <a:cubicBezTo>
                  <a:pt x="1673" y="170"/>
                  <a:pt x="1674" y="165"/>
                  <a:pt x="1674" y="160"/>
                </a:cubicBezTo>
                <a:cubicBezTo>
                  <a:pt x="1674" y="154"/>
                  <a:pt x="1673" y="149"/>
                  <a:pt x="1669" y="145"/>
                </a:cubicBezTo>
                <a:cubicBezTo>
                  <a:pt x="1666" y="142"/>
                  <a:pt x="1662" y="140"/>
                  <a:pt x="1656" y="140"/>
                </a:cubicBezTo>
                <a:cubicBezTo>
                  <a:pt x="1651" y="140"/>
                  <a:pt x="1647" y="142"/>
                  <a:pt x="1643" y="145"/>
                </a:cubicBezTo>
                <a:cubicBezTo>
                  <a:pt x="1640" y="149"/>
                  <a:pt x="1638" y="154"/>
                  <a:pt x="1638" y="160"/>
                </a:cubicBezTo>
                <a:cubicBezTo>
                  <a:pt x="1638" y="165"/>
                  <a:pt x="1640" y="170"/>
                  <a:pt x="1643" y="174"/>
                </a:cubicBezTo>
                <a:cubicBezTo>
                  <a:pt x="1647" y="177"/>
                  <a:pt x="1651" y="179"/>
                  <a:pt x="1656" y="179"/>
                </a:cubicBezTo>
                <a:moveTo>
                  <a:pt x="1648" y="207"/>
                </a:moveTo>
                <a:cubicBezTo>
                  <a:pt x="1642" y="207"/>
                  <a:pt x="1637" y="206"/>
                  <a:pt x="1632" y="203"/>
                </a:cubicBezTo>
                <a:cubicBezTo>
                  <a:pt x="1627" y="201"/>
                  <a:pt x="1622" y="198"/>
                  <a:pt x="1619" y="194"/>
                </a:cubicBezTo>
                <a:cubicBezTo>
                  <a:pt x="1615" y="189"/>
                  <a:pt x="1613" y="185"/>
                  <a:pt x="1611" y="179"/>
                </a:cubicBezTo>
                <a:cubicBezTo>
                  <a:pt x="1609" y="173"/>
                  <a:pt x="1608" y="167"/>
                  <a:pt x="1608" y="160"/>
                </a:cubicBezTo>
                <a:cubicBezTo>
                  <a:pt x="1608" y="153"/>
                  <a:pt x="1609" y="147"/>
                  <a:pt x="1611" y="141"/>
                </a:cubicBezTo>
                <a:cubicBezTo>
                  <a:pt x="1613" y="135"/>
                  <a:pt x="1616" y="130"/>
                  <a:pt x="1619" y="126"/>
                </a:cubicBezTo>
                <a:cubicBezTo>
                  <a:pt x="1623" y="122"/>
                  <a:pt x="1627" y="119"/>
                  <a:pt x="1633" y="116"/>
                </a:cubicBezTo>
                <a:cubicBezTo>
                  <a:pt x="1638" y="114"/>
                  <a:pt x="1643" y="113"/>
                  <a:pt x="1649" y="113"/>
                </a:cubicBezTo>
                <a:cubicBezTo>
                  <a:pt x="1654" y="113"/>
                  <a:pt x="1659" y="114"/>
                  <a:pt x="1663" y="116"/>
                </a:cubicBezTo>
                <a:cubicBezTo>
                  <a:pt x="1668" y="118"/>
                  <a:pt x="1671" y="122"/>
                  <a:pt x="1674" y="126"/>
                </a:cubicBezTo>
                <a:cubicBezTo>
                  <a:pt x="1674" y="115"/>
                  <a:pt x="1674" y="115"/>
                  <a:pt x="1674" y="115"/>
                </a:cubicBezTo>
                <a:cubicBezTo>
                  <a:pt x="1703" y="115"/>
                  <a:pt x="1703" y="115"/>
                  <a:pt x="1703" y="115"/>
                </a:cubicBezTo>
                <a:cubicBezTo>
                  <a:pt x="1703" y="204"/>
                  <a:pt x="1703" y="204"/>
                  <a:pt x="1703" y="204"/>
                </a:cubicBezTo>
                <a:cubicBezTo>
                  <a:pt x="1674" y="204"/>
                  <a:pt x="1674" y="204"/>
                  <a:pt x="1674" y="204"/>
                </a:cubicBezTo>
                <a:cubicBezTo>
                  <a:pt x="1674" y="194"/>
                  <a:pt x="1674" y="194"/>
                  <a:pt x="1674" y="194"/>
                </a:cubicBezTo>
                <a:cubicBezTo>
                  <a:pt x="1671" y="198"/>
                  <a:pt x="1668" y="201"/>
                  <a:pt x="1663" y="203"/>
                </a:cubicBezTo>
                <a:cubicBezTo>
                  <a:pt x="1659" y="206"/>
                  <a:pt x="1654" y="207"/>
                  <a:pt x="1648" y="207"/>
                </a:cubicBezTo>
                <a:moveTo>
                  <a:pt x="1549" y="179"/>
                </a:moveTo>
                <a:cubicBezTo>
                  <a:pt x="1554" y="179"/>
                  <a:pt x="1559" y="177"/>
                  <a:pt x="1562" y="174"/>
                </a:cubicBezTo>
                <a:cubicBezTo>
                  <a:pt x="1565" y="170"/>
                  <a:pt x="1567" y="165"/>
                  <a:pt x="1567" y="160"/>
                </a:cubicBezTo>
                <a:cubicBezTo>
                  <a:pt x="1567" y="154"/>
                  <a:pt x="1565" y="149"/>
                  <a:pt x="1562" y="145"/>
                </a:cubicBezTo>
                <a:cubicBezTo>
                  <a:pt x="1559" y="142"/>
                  <a:pt x="1554" y="140"/>
                  <a:pt x="1549" y="140"/>
                </a:cubicBezTo>
                <a:cubicBezTo>
                  <a:pt x="1544" y="140"/>
                  <a:pt x="1540" y="142"/>
                  <a:pt x="1536" y="145"/>
                </a:cubicBezTo>
                <a:cubicBezTo>
                  <a:pt x="1533" y="149"/>
                  <a:pt x="1531" y="154"/>
                  <a:pt x="1531" y="160"/>
                </a:cubicBezTo>
                <a:cubicBezTo>
                  <a:pt x="1531" y="165"/>
                  <a:pt x="1533" y="170"/>
                  <a:pt x="1536" y="174"/>
                </a:cubicBezTo>
                <a:cubicBezTo>
                  <a:pt x="1540" y="177"/>
                  <a:pt x="1544" y="179"/>
                  <a:pt x="1549" y="179"/>
                </a:cubicBezTo>
                <a:moveTo>
                  <a:pt x="1502" y="115"/>
                </a:moveTo>
                <a:cubicBezTo>
                  <a:pt x="1531" y="115"/>
                  <a:pt x="1531" y="115"/>
                  <a:pt x="1531" y="115"/>
                </a:cubicBezTo>
                <a:cubicBezTo>
                  <a:pt x="1531" y="125"/>
                  <a:pt x="1531" y="125"/>
                  <a:pt x="1531" y="125"/>
                </a:cubicBezTo>
                <a:cubicBezTo>
                  <a:pt x="1534" y="121"/>
                  <a:pt x="1538" y="118"/>
                  <a:pt x="1542" y="116"/>
                </a:cubicBezTo>
                <a:cubicBezTo>
                  <a:pt x="1547" y="114"/>
                  <a:pt x="1552" y="113"/>
                  <a:pt x="1558" y="113"/>
                </a:cubicBezTo>
                <a:cubicBezTo>
                  <a:pt x="1563" y="113"/>
                  <a:pt x="1569" y="114"/>
                  <a:pt x="1574" y="116"/>
                </a:cubicBezTo>
                <a:cubicBezTo>
                  <a:pt x="1579" y="118"/>
                  <a:pt x="1583" y="122"/>
                  <a:pt x="1587" y="126"/>
                </a:cubicBezTo>
                <a:cubicBezTo>
                  <a:pt x="1590" y="130"/>
                  <a:pt x="1593" y="135"/>
                  <a:pt x="1595" y="140"/>
                </a:cubicBezTo>
                <a:cubicBezTo>
                  <a:pt x="1597" y="146"/>
                  <a:pt x="1598" y="152"/>
                  <a:pt x="1598" y="159"/>
                </a:cubicBezTo>
                <a:cubicBezTo>
                  <a:pt x="1598" y="166"/>
                  <a:pt x="1597" y="172"/>
                  <a:pt x="1595" y="178"/>
                </a:cubicBezTo>
                <a:cubicBezTo>
                  <a:pt x="1593" y="184"/>
                  <a:pt x="1590" y="189"/>
                  <a:pt x="1586" y="193"/>
                </a:cubicBezTo>
                <a:cubicBezTo>
                  <a:pt x="1582" y="197"/>
                  <a:pt x="1578" y="201"/>
                  <a:pt x="1573" y="203"/>
                </a:cubicBezTo>
                <a:cubicBezTo>
                  <a:pt x="1568" y="205"/>
                  <a:pt x="1563" y="207"/>
                  <a:pt x="1557" y="207"/>
                </a:cubicBezTo>
                <a:cubicBezTo>
                  <a:pt x="1552" y="207"/>
                  <a:pt x="1547" y="206"/>
                  <a:pt x="1543" y="204"/>
                </a:cubicBezTo>
                <a:cubicBezTo>
                  <a:pt x="1539" y="202"/>
                  <a:pt x="1536" y="199"/>
                  <a:pt x="1533" y="196"/>
                </a:cubicBezTo>
                <a:cubicBezTo>
                  <a:pt x="1533" y="243"/>
                  <a:pt x="1533" y="243"/>
                  <a:pt x="1533" y="243"/>
                </a:cubicBezTo>
                <a:cubicBezTo>
                  <a:pt x="1502" y="243"/>
                  <a:pt x="1502" y="243"/>
                  <a:pt x="1502" y="243"/>
                </a:cubicBezTo>
                <a:lnTo>
                  <a:pt x="1502" y="115"/>
                </a:lnTo>
                <a:close/>
                <a:moveTo>
                  <a:pt x="1455" y="135"/>
                </a:moveTo>
                <a:cubicBezTo>
                  <a:pt x="1449" y="135"/>
                  <a:pt x="1445" y="137"/>
                  <a:pt x="1445" y="140"/>
                </a:cubicBezTo>
                <a:cubicBezTo>
                  <a:pt x="1445" y="142"/>
                  <a:pt x="1446" y="144"/>
                  <a:pt x="1448" y="145"/>
                </a:cubicBezTo>
                <a:cubicBezTo>
                  <a:pt x="1450" y="146"/>
                  <a:pt x="1454" y="147"/>
                  <a:pt x="1459" y="148"/>
                </a:cubicBezTo>
                <a:cubicBezTo>
                  <a:pt x="1469" y="151"/>
                  <a:pt x="1477" y="154"/>
                  <a:pt x="1482" y="159"/>
                </a:cubicBezTo>
                <a:cubicBezTo>
                  <a:pt x="1487" y="164"/>
                  <a:pt x="1489" y="170"/>
                  <a:pt x="1489" y="179"/>
                </a:cubicBezTo>
                <a:cubicBezTo>
                  <a:pt x="1489" y="187"/>
                  <a:pt x="1486" y="194"/>
                  <a:pt x="1479" y="199"/>
                </a:cubicBezTo>
                <a:cubicBezTo>
                  <a:pt x="1472" y="204"/>
                  <a:pt x="1462" y="207"/>
                  <a:pt x="1449" y="207"/>
                </a:cubicBezTo>
                <a:cubicBezTo>
                  <a:pt x="1442" y="207"/>
                  <a:pt x="1436" y="206"/>
                  <a:pt x="1429" y="204"/>
                </a:cubicBezTo>
                <a:cubicBezTo>
                  <a:pt x="1423" y="203"/>
                  <a:pt x="1418" y="201"/>
                  <a:pt x="1414" y="198"/>
                </a:cubicBezTo>
                <a:cubicBezTo>
                  <a:pt x="1424" y="180"/>
                  <a:pt x="1424" y="180"/>
                  <a:pt x="1424" y="180"/>
                </a:cubicBezTo>
                <a:cubicBezTo>
                  <a:pt x="1427" y="181"/>
                  <a:pt x="1431" y="182"/>
                  <a:pt x="1436" y="183"/>
                </a:cubicBezTo>
                <a:cubicBezTo>
                  <a:pt x="1440" y="184"/>
                  <a:pt x="1444" y="184"/>
                  <a:pt x="1447" y="184"/>
                </a:cubicBezTo>
                <a:cubicBezTo>
                  <a:pt x="1455" y="184"/>
                  <a:pt x="1458" y="182"/>
                  <a:pt x="1458" y="179"/>
                </a:cubicBezTo>
                <a:cubicBezTo>
                  <a:pt x="1458" y="178"/>
                  <a:pt x="1458" y="177"/>
                  <a:pt x="1458" y="176"/>
                </a:cubicBezTo>
                <a:cubicBezTo>
                  <a:pt x="1458" y="176"/>
                  <a:pt x="1457" y="175"/>
                  <a:pt x="1456" y="175"/>
                </a:cubicBezTo>
                <a:cubicBezTo>
                  <a:pt x="1455" y="174"/>
                  <a:pt x="1454" y="173"/>
                  <a:pt x="1452" y="173"/>
                </a:cubicBezTo>
                <a:cubicBezTo>
                  <a:pt x="1450" y="172"/>
                  <a:pt x="1448" y="172"/>
                  <a:pt x="1445" y="171"/>
                </a:cubicBezTo>
                <a:cubicBezTo>
                  <a:pt x="1440" y="170"/>
                  <a:pt x="1435" y="168"/>
                  <a:pt x="1432" y="166"/>
                </a:cubicBezTo>
                <a:cubicBezTo>
                  <a:pt x="1428" y="164"/>
                  <a:pt x="1425" y="162"/>
                  <a:pt x="1422" y="160"/>
                </a:cubicBezTo>
                <a:cubicBezTo>
                  <a:pt x="1420" y="157"/>
                  <a:pt x="1418" y="155"/>
                  <a:pt x="1417" y="152"/>
                </a:cubicBezTo>
                <a:cubicBezTo>
                  <a:pt x="1416" y="148"/>
                  <a:pt x="1415" y="145"/>
                  <a:pt x="1415" y="141"/>
                </a:cubicBezTo>
                <a:cubicBezTo>
                  <a:pt x="1415" y="132"/>
                  <a:pt x="1418" y="125"/>
                  <a:pt x="1425" y="120"/>
                </a:cubicBezTo>
                <a:cubicBezTo>
                  <a:pt x="1432" y="115"/>
                  <a:pt x="1441" y="113"/>
                  <a:pt x="1453" y="113"/>
                </a:cubicBezTo>
                <a:cubicBezTo>
                  <a:pt x="1459" y="113"/>
                  <a:pt x="1465" y="113"/>
                  <a:pt x="1471" y="115"/>
                </a:cubicBezTo>
                <a:cubicBezTo>
                  <a:pt x="1476" y="116"/>
                  <a:pt x="1481" y="117"/>
                  <a:pt x="1485" y="120"/>
                </a:cubicBezTo>
                <a:cubicBezTo>
                  <a:pt x="1482" y="142"/>
                  <a:pt x="1482" y="142"/>
                  <a:pt x="1482" y="142"/>
                </a:cubicBezTo>
                <a:cubicBezTo>
                  <a:pt x="1478" y="140"/>
                  <a:pt x="1473" y="138"/>
                  <a:pt x="1468" y="137"/>
                </a:cubicBezTo>
                <a:cubicBezTo>
                  <a:pt x="1464" y="136"/>
                  <a:pt x="1459" y="135"/>
                  <a:pt x="1455" y="135"/>
                </a:cubicBezTo>
                <a:moveTo>
                  <a:pt x="1356" y="181"/>
                </a:moveTo>
                <a:cubicBezTo>
                  <a:pt x="1362" y="181"/>
                  <a:pt x="1366" y="179"/>
                  <a:pt x="1370" y="175"/>
                </a:cubicBezTo>
                <a:cubicBezTo>
                  <a:pt x="1373" y="171"/>
                  <a:pt x="1375" y="166"/>
                  <a:pt x="1375" y="160"/>
                </a:cubicBezTo>
                <a:cubicBezTo>
                  <a:pt x="1375" y="153"/>
                  <a:pt x="1373" y="148"/>
                  <a:pt x="1370" y="144"/>
                </a:cubicBezTo>
                <a:cubicBezTo>
                  <a:pt x="1366" y="140"/>
                  <a:pt x="1362" y="139"/>
                  <a:pt x="1356" y="139"/>
                </a:cubicBezTo>
                <a:cubicBezTo>
                  <a:pt x="1350" y="139"/>
                  <a:pt x="1345" y="140"/>
                  <a:pt x="1342" y="144"/>
                </a:cubicBezTo>
                <a:cubicBezTo>
                  <a:pt x="1338" y="148"/>
                  <a:pt x="1337" y="153"/>
                  <a:pt x="1337" y="160"/>
                </a:cubicBezTo>
                <a:cubicBezTo>
                  <a:pt x="1337" y="166"/>
                  <a:pt x="1338" y="171"/>
                  <a:pt x="1342" y="175"/>
                </a:cubicBezTo>
                <a:cubicBezTo>
                  <a:pt x="1345" y="179"/>
                  <a:pt x="1350" y="181"/>
                  <a:pt x="1356" y="181"/>
                </a:cubicBezTo>
                <a:moveTo>
                  <a:pt x="1356" y="207"/>
                </a:moveTo>
                <a:cubicBezTo>
                  <a:pt x="1349" y="207"/>
                  <a:pt x="1342" y="205"/>
                  <a:pt x="1336" y="203"/>
                </a:cubicBezTo>
                <a:cubicBezTo>
                  <a:pt x="1330" y="201"/>
                  <a:pt x="1325" y="198"/>
                  <a:pt x="1321" y="193"/>
                </a:cubicBezTo>
                <a:cubicBezTo>
                  <a:pt x="1317" y="189"/>
                  <a:pt x="1313" y="184"/>
                  <a:pt x="1311" y="178"/>
                </a:cubicBezTo>
                <a:cubicBezTo>
                  <a:pt x="1308" y="173"/>
                  <a:pt x="1307" y="166"/>
                  <a:pt x="1307" y="160"/>
                </a:cubicBezTo>
                <a:cubicBezTo>
                  <a:pt x="1307" y="153"/>
                  <a:pt x="1308" y="147"/>
                  <a:pt x="1311" y="141"/>
                </a:cubicBezTo>
                <a:cubicBezTo>
                  <a:pt x="1313" y="135"/>
                  <a:pt x="1317" y="130"/>
                  <a:pt x="1321" y="126"/>
                </a:cubicBezTo>
                <a:cubicBezTo>
                  <a:pt x="1325" y="122"/>
                  <a:pt x="1331" y="118"/>
                  <a:pt x="1337" y="116"/>
                </a:cubicBezTo>
                <a:cubicBezTo>
                  <a:pt x="1342" y="114"/>
                  <a:pt x="1349" y="113"/>
                  <a:pt x="1356" y="113"/>
                </a:cubicBezTo>
                <a:cubicBezTo>
                  <a:pt x="1363" y="113"/>
                  <a:pt x="1369" y="114"/>
                  <a:pt x="1375" y="116"/>
                </a:cubicBezTo>
                <a:cubicBezTo>
                  <a:pt x="1381" y="118"/>
                  <a:pt x="1386" y="122"/>
                  <a:pt x="1391" y="126"/>
                </a:cubicBezTo>
                <a:cubicBezTo>
                  <a:pt x="1395" y="130"/>
                  <a:pt x="1398" y="135"/>
                  <a:pt x="1401" y="141"/>
                </a:cubicBezTo>
                <a:cubicBezTo>
                  <a:pt x="1403" y="147"/>
                  <a:pt x="1404" y="153"/>
                  <a:pt x="1404" y="160"/>
                </a:cubicBezTo>
                <a:cubicBezTo>
                  <a:pt x="1404" y="166"/>
                  <a:pt x="1403" y="173"/>
                  <a:pt x="1401" y="178"/>
                </a:cubicBezTo>
                <a:cubicBezTo>
                  <a:pt x="1398" y="184"/>
                  <a:pt x="1395" y="189"/>
                  <a:pt x="1391" y="193"/>
                </a:cubicBezTo>
                <a:cubicBezTo>
                  <a:pt x="1386" y="197"/>
                  <a:pt x="1381" y="201"/>
                  <a:pt x="1375" y="203"/>
                </a:cubicBezTo>
                <a:cubicBezTo>
                  <a:pt x="1369" y="205"/>
                  <a:pt x="1363" y="207"/>
                  <a:pt x="1356" y="207"/>
                </a:cubicBezTo>
                <a:moveTo>
                  <a:pt x="1239" y="115"/>
                </a:moveTo>
                <a:cubicBezTo>
                  <a:pt x="1269" y="115"/>
                  <a:pt x="1269" y="115"/>
                  <a:pt x="1269" y="115"/>
                </a:cubicBezTo>
                <a:cubicBezTo>
                  <a:pt x="1269" y="129"/>
                  <a:pt x="1269" y="129"/>
                  <a:pt x="1269" y="129"/>
                </a:cubicBezTo>
                <a:cubicBezTo>
                  <a:pt x="1271" y="124"/>
                  <a:pt x="1274" y="120"/>
                  <a:pt x="1278" y="118"/>
                </a:cubicBezTo>
                <a:cubicBezTo>
                  <a:pt x="1282" y="115"/>
                  <a:pt x="1286" y="114"/>
                  <a:pt x="1291" y="114"/>
                </a:cubicBezTo>
                <a:cubicBezTo>
                  <a:pt x="1295" y="114"/>
                  <a:pt x="1299" y="114"/>
                  <a:pt x="1301" y="116"/>
                </a:cubicBezTo>
                <a:cubicBezTo>
                  <a:pt x="1299" y="145"/>
                  <a:pt x="1299" y="145"/>
                  <a:pt x="1299" y="145"/>
                </a:cubicBezTo>
                <a:cubicBezTo>
                  <a:pt x="1297" y="144"/>
                  <a:pt x="1296" y="143"/>
                  <a:pt x="1293" y="143"/>
                </a:cubicBezTo>
                <a:cubicBezTo>
                  <a:pt x="1291" y="143"/>
                  <a:pt x="1289" y="142"/>
                  <a:pt x="1288" y="142"/>
                </a:cubicBezTo>
                <a:cubicBezTo>
                  <a:pt x="1276" y="142"/>
                  <a:pt x="1270" y="150"/>
                  <a:pt x="1270" y="166"/>
                </a:cubicBezTo>
                <a:cubicBezTo>
                  <a:pt x="1270" y="204"/>
                  <a:pt x="1270" y="204"/>
                  <a:pt x="1270" y="204"/>
                </a:cubicBezTo>
                <a:cubicBezTo>
                  <a:pt x="1239" y="204"/>
                  <a:pt x="1239" y="204"/>
                  <a:pt x="1239" y="204"/>
                </a:cubicBezTo>
                <a:lnTo>
                  <a:pt x="1239" y="115"/>
                </a:lnTo>
                <a:close/>
                <a:moveTo>
                  <a:pt x="1195" y="150"/>
                </a:moveTo>
                <a:cubicBezTo>
                  <a:pt x="1195" y="145"/>
                  <a:pt x="1193" y="142"/>
                  <a:pt x="1191" y="139"/>
                </a:cubicBezTo>
                <a:cubicBezTo>
                  <a:pt x="1188" y="136"/>
                  <a:pt x="1184" y="135"/>
                  <a:pt x="1180" y="135"/>
                </a:cubicBezTo>
                <a:cubicBezTo>
                  <a:pt x="1172" y="135"/>
                  <a:pt x="1166" y="140"/>
                  <a:pt x="1164" y="150"/>
                </a:cubicBezTo>
                <a:lnTo>
                  <a:pt x="1195" y="150"/>
                </a:lnTo>
                <a:close/>
                <a:moveTo>
                  <a:pt x="1224" y="197"/>
                </a:moveTo>
                <a:cubicBezTo>
                  <a:pt x="1219" y="200"/>
                  <a:pt x="1214" y="203"/>
                  <a:pt x="1208" y="204"/>
                </a:cubicBezTo>
                <a:cubicBezTo>
                  <a:pt x="1201" y="206"/>
                  <a:pt x="1195" y="207"/>
                  <a:pt x="1188" y="207"/>
                </a:cubicBezTo>
                <a:cubicBezTo>
                  <a:pt x="1180" y="207"/>
                  <a:pt x="1172" y="206"/>
                  <a:pt x="1166" y="203"/>
                </a:cubicBezTo>
                <a:cubicBezTo>
                  <a:pt x="1159" y="201"/>
                  <a:pt x="1153" y="198"/>
                  <a:pt x="1149" y="194"/>
                </a:cubicBezTo>
                <a:cubicBezTo>
                  <a:pt x="1144" y="190"/>
                  <a:pt x="1141" y="185"/>
                  <a:pt x="1138" y="179"/>
                </a:cubicBezTo>
                <a:cubicBezTo>
                  <a:pt x="1136" y="173"/>
                  <a:pt x="1134" y="167"/>
                  <a:pt x="1134" y="160"/>
                </a:cubicBezTo>
                <a:cubicBezTo>
                  <a:pt x="1134" y="153"/>
                  <a:pt x="1136" y="146"/>
                  <a:pt x="1138" y="141"/>
                </a:cubicBezTo>
                <a:cubicBezTo>
                  <a:pt x="1140" y="135"/>
                  <a:pt x="1143" y="130"/>
                  <a:pt x="1147" y="126"/>
                </a:cubicBezTo>
                <a:cubicBezTo>
                  <a:pt x="1151" y="122"/>
                  <a:pt x="1156" y="118"/>
                  <a:pt x="1162" y="116"/>
                </a:cubicBezTo>
                <a:cubicBezTo>
                  <a:pt x="1168" y="114"/>
                  <a:pt x="1174" y="113"/>
                  <a:pt x="1181" y="113"/>
                </a:cubicBezTo>
                <a:cubicBezTo>
                  <a:pt x="1187" y="113"/>
                  <a:pt x="1193" y="114"/>
                  <a:pt x="1199" y="116"/>
                </a:cubicBezTo>
                <a:cubicBezTo>
                  <a:pt x="1204" y="118"/>
                  <a:pt x="1209" y="121"/>
                  <a:pt x="1212" y="125"/>
                </a:cubicBezTo>
                <a:cubicBezTo>
                  <a:pt x="1216" y="128"/>
                  <a:pt x="1219" y="133"/>
                  <a:pt x="1221" y="138"/>
                </a:cubicBezTo>
                <a:cubicBezTo>
                  <a:pt x="1223" y="144"/>
                  <a:pt x="1224" y="150"/>
                  <a:pt x="1224" y="157"/>
                </a:cubicBezTo>
                <a:cubicBezTo>
                  <a:pt x="1224" y="161"/>
                  <a:pt x="1224" y="165"/>
                  <a:pt x="1223" y="168"/>
                </a:cubicBezTo>
                <a:cubicBezTo>
                  <a:pt x="1165" y="168"/>
                  <a:pt x="1165" y="168"/>
                  <a:pt x="1165" y="168"/>
                </a:cubicBezTo>
                <a:cubicBezTo>
                  <a:pt x="1168" y="178"/>
                  <a:pt x="1176" y="183"/>
                  <a:pt x="1191" y="183"/>
                </a:cubicBezTo>
                <a:cubicBezTo>
                  <a:pt x="1194" y="183"/>
                  <a:pt x="1198" y="182"/>
                  <a:pt x="1203" y="181"/>
                </a:cubicBezTo>
                <a:cubicBezTo>
                  <a:pt x="1207" y="180"/>
                  <a:pt x="1211" y="179"/>
                  <a:pt x="1214" y="178"/>
                </a:cubicBezTo>
                <a:lnTo>
                  <a:pt x="1224" y="197"/>
                </a:lnTo>
                <a:close/>
                <a:moveTo>
                  <a:pt x="1077" y="148"/>
                </a:moveTo>
                <a:cubicBezTo>
                  <a:pt x="1062" y="103"/>
                  <a:pt x="1062" y="103"/>
                  <a:pt x="1062" y="103"/>
                </a:cubicBezTo>
                <a:cubicBezTo>
                  <a:pt x="1047" y="148"/>
                  <a:pt x="1047" y="148"/>
                  <a:pt x="1047" y="148"/>
                </a:cubicBezTo>
                <a:lnTo>
                  <a:pt x="1077" y="148"/>
                </a:lnTo>
                <a:close/>
                <a:moveTo>
                  <a:pt x="1046" y="73"/>
                </a:moveTo>
                <a:cubicBezTo>
                  <a:pt x="1081" y="73"/>
                  <a:pt x="1081" y="73"/>
                  <a:pt x="1081" y="73"/>
                </a:cubicBezTo>
                <a:cubicBezTo>
                  <a:pt x="1133" y="204"/>
                  <a:pt x="1133" y="204"/>
                  <a:pt x="1133" y="204"/>
                </a:cubicBezTo>
                <a:cubicBezTo>
                  <a:pt x="1096" y="204"/>
                  <a:pt x="1096" y="204"/>
                  <a:pt x="1096" y="204"/>
                </a:cubicBezTo>
                <a:cubicBezTo>
                  <a:pt x="1086" y="174"/>
                  <a:pt x="1086" y="174"/>
                  <a:pt x="1086" y="174"/>
                </a:cubicBezTo>
                <a:cubicBezTo>
                  <a:pt x="1039" y="174"/>
                  <a:pt x="1039" y="174"/>
                  <a:pt x="1039" y="174"/>
                </a:cubicBezTo>
                <a:cubicBezTo>
                  <a:pt x="1029" y="204"/>
                  <a:pt x="1029" y="204"/>
                  <a:pt x="1029" y="204"/>
                </a:cubicBezTo>
                <a:cubicBezTo>
                  <a:pt x="995" y="204"/>
                  <a:pt x="995" y="204"/>
                  <a:pt x="995" y="204"/>
                </a:cubicBezTo>
                <a:lnTo>
                  <a:pt x="1046" y="73"/>
                </a:lnTo>
                <a:close/>
                <a:moveTo>
                  <a:pt x="921" y="135"/>
                </a:moveTo>
                <a:cubicBezTo>
                  <a:pt x="914" y="135"/>
                  <a:pt x="911" y="137"/>
                  <a:pt x="911" y="140"/>
                </a:cubicBezTo>
                <a:cubicBezTo>
                  <a:pt x="911" y="142"/>
                  <a:pt x="912" y="144"/>
                  <a:pt x="914" y="145"/>
                </a:cubicBezTo>
                <a:cubicBezTo>
                  <a:pt x="916" y="146"/>
                  <a:pt x="919" y="147"/>
                  <a:pt x="924" y="148"/>
                </a:cubicBezTo>
                <a:cubicBezTo>
                  <a:pt x="935" y="151"/>
                  <a:pt x="943" y="154"/>
                  <a:pt x="948" y="159"/>
                </a:cubicBezTo>
                <a:cubicBezTo>
                  <a:pt x="952" y="164"/>
                  <a:pt x="955" y="170"/>
                  <a:pt x="955" y="179"/>
                </a:cubicBezTo>
                <a:cubicBezTo>
                  <a:pt x="955" y="187"/>
                  <a:pt x="951" y="194"/>
                  <a:pt x="944" y="199"/>
                </a:cubicBezTo>
                <a:cubicBezTo>
                  <a:pt x="937" y="204"/>
                  <a:pt x="928" y="207"/>
                  <a:pt x="915" y="207"/>
                </a:cubicBezTo>
                <a:cubicBezTo>
                  <a:pt x="908" y="207"/>
                  <a:pt x="901" y="206"/>
                  <a:pt x="895" y="204"/>
                </a:cubicBezTo>
                <a:cubicBezTo>
                  <a:pt x="888" y="203"/>
                  <a:pt x="883" y="201"/>
                  <a:pt x="880" y="198"/>
                </a:cubicBezTo>
                <a:cubicBezTo>
                  <a:pt x="890" y="180"/>
                  <a:pt x="890" y="180"/>
                  <a:pt x="890" y="180"/>
                </a:cubicBezTo>
                <a:cubicBezTo>
                  <a:pt x="893" y="181"/>
                  <a:pt x="897" y="182"/>
                  <a:pt x="901" y="183"/>
                </a:cubicBezTo>
                <a:cubicBezTo>
                  <a:pt x="905" y="184"/>
                  <a:pt x="909" y="184"/>
                  <a:pt x="913" y="184"/>
                </a:cubicBezTo>
                <a:cubicBezTo>
                  <a:pt x="920" y="184"/>
                  <a:pt x="924" y="182"/>
                  <a:pt x="924" y="179"/>
                </a:cubicBezTo>
                <a:cubicBezTo>
                  <a:pt x="924" y="178"/>
                  <a:pt x="924" y="177"/>
                  <a:pt x="924" y="176"/>
                </a:cubicBezTo>
                <a:cubicBezTo>
                  <a:pt x="923" y="176"/>
                  <a:pt x="923" y="175"/>
                  <a:pt x="922" y="175"/>
                </a:cubicBezTo>
                <a:cubicBezTo>
                  <a:pt x="921" y="174"/>
                  <a:pt x="919" y="173"/>
                  <a:pt x="918" y="173"/>
                </a:cubicBezTo>
                <a:cubicBezTo>
                  <a:pt x="916" y="172"/>
                  <a:pt x="914" y="172"/>
                  <a:pt x="911" y="171"/>
                </a:cubicBezTo>
                <a:cubicBezTo>
                  <a:pt x="906" y="170"/>
                  <a:pt x="901" y="168"/>
                  <a:pt x="897" y="166"/>
                </a:cubicBezTo>
                <a:cubicBezTo>
                  <a:pt x="893" y="164"/>
                  <a:pt x="890" y="162"/>
                  <a:pt x="888" y="160"/>
                </a:cubicBezTo>
                <a:cubicBezTo>
                  <a:pt x="885" y="157"/>
                  <a:pt x="884" y="155"/>
                  <a:pt x="883" y="152"/>
                </a:cubicBezTo>
                <a:cubicBezTo>
                  <a:pt x="881" y="148"/>
                  <a:pt x="881" y="145"/>
                  <a:pt x="881" y="141"/>
                </a:cubicBezTo>
                <a:cubicBezTo>
                  <a:pt x="881" y="132"/>
                  <a:pt x="884" y="125"/>
                  <a:pt x="891" y="120"/>
                </a:cubicBezTo>
                <a:cubicBezTo>
                  <a:pt x="898" y="115"/>
                  <a:pt x="907" y="113"/>
                  <a:pt x="919" y="113"/>
                </a:cubicBezTo>
                <a:cubicBezTo>
                  <a:pt x="925" y="113"/>
                  <a:pt x="931" y="113"/>
                  <a:pt x="936" y="115"/>
                </a:cubicBezTo>
                <a:cubicBezTo>
                  <a:pt x="942" y="116"/>
                  <a:pt x="947" y="117"/>
                  <a:pt x="951" y="120"/>
                </a:cubicBezTo>
                <a:cubicBezTo>
                  <a:pt x="948" y="142"/>
                  <a:pt x="948" y="142"/>
                  <a:pt x="948" y="142"/>
                </a:cubicBezTo>
                <a:cubicBezTo>
                  <a:pt x="943" y="140"/>
                  <a:pt x="939" y="138"/>
                  <a:pt x="934" y="137"/>
                </a:cubicBezTo>
                <a:cubicBezTo>
                  <a:pt x="929" y="136"/>
                  <a:pt x="925" y="135"/>
                  <a:pt x="921" y="135"/>
                </a:cubicBezTo>
                <a:moveTo>
                  <a:pt x="780" y="115"/>
                </a:moveTo>
                <a:cubicBezTo>
                  <a:pt x="810" y="115"/>
                  <a:pt x="810" y="115"/>
                  <a:pt x="810" y="115"/>
                </a:cubicBezTo>
                <a:cubicBezTo>
                  <a:pt x="810" y="126"/>
                  <a:pt x="810" y="126"/>
                  <a:pt x="810" y="126"/>
                </a:cubicBezTo>
                <a:cubicBezTo>
                  <a:pt x="812" y="122"/>
                  <a:pt x="816" y="119"/>
                  <a:pt x="820" y="116"/>
                </a:cubicBezTo>
                <a:cubicBezTo>
                  <a:pt x="825" y="114"/>
                  <a:pt x="830" y="113"/>
                  <a:pt x="836" y="113"/>
                </a:cubicBezTo>
                <a:cubicBezTo>
                  <a:pt x="846" y="113"/>
                  <a:pt x="853" y="116"/>
                  <a:pt x="859" y="122"/>
                </a:cubicBezTo>
                <a:cubicBezTo>
                  <a:pt x="864" y="128"/>
                  <a:pt x="866" y="138"/>
                  <a:pt x="866" y="150"/>
                </a:cubicBezTo>
                <a:cubicBezTo>
                  <a:pt x="866" y="204"/>
                  <a:pt x="866" y="204"/>
                  <a:pt x="866" y="204"/>
                </a:cubicBezTo>
                <a:cubicBezTo>
                  <a:pt x="836" y="204"/>
                  <a:pt x="836" y="204"/>
                  <a:pt x="836" y="204"/>
                </a:cubicBezTo>
                <a:cubicBezTo>
                  <a:pt x="836" y="156"/>
                  <a:pt x="836" y="156"/>
                  <a:pt x="836" y="156"/>
                </a:cubicBezTo>
                <a:cubicBezTo>
                  <a:pt x="836" y="145"/>
                  <a:pt x="832" y="140"/>
                  <a:pt x="824" y="140"/>
                </a:cubicBezTo>
                <a:cubicBezTo>
                  <a:pt x="819" y="140"/>
                  <a:pt x="816" y="142"/>
                  <a:pt x="814" y="144"/>
                </a:cubicBezTo>
                <a:cubicBezTo>
                  <a:pt x="812" y="147"/>
                  <a:pt x="810" y="152"/>
                  <a:pt x="810" y="157"/>
                </a:cubicBezTo>
                <a:cubicBezTo>
                  <a:pt x="810" y="204"/>
                  <a:pt x="810" y="204"/>
                  <a:pt x="810" y="204"/>
                </a:cubicBezTo>
                <a:cubicBezTo>
                  <a:pt x="780" y="204"/>
                  <a:pt x="780" y="204"/>
                  <a:pt x="780" y="204"/>
                </a:cubicBezTo>
                <a:lnTo>
                  <a:pt x="780" y="115"/>
                </a:lnTo>
                <a:close/>
                <a:moveTo>
                  <a:pt x="729" y="115"/>
                </a:moveTo>
                <a:cubicBezTo>
                  <a:pt x="760" y="115"/>
                  <a:pt x="760" y="115"/>
                  <a:pt x="760" y="115"/>
                </a:cubicBezTo>
                <a:cubicBezTo>
                  <a:pt x="760" y="204"/>
                  <a:pt x="760" y="204"/>
                  <a:pt x="760" y="204"/>
                </a:cubicBezTo>
                <a:cubicBezTo>
                  <a:pt x="729" y="204"/>
                  <a:pt x="729" y="204"/>
                  <a:pt x="729" y="204"/>
                </a:cubicBezTo>
                <a:lnTo>
                  <a:pt x="729" y="115"/>
                </a:lnTo>
                <a:close/>
                <a:moveTo>
                  <a:pt x="744" y="101"/>
                </a:moveTo>
                <a:cubicBezTo>
                  <a:pt x="739" y="101"/>
                  <a:pt x="735" y="100"/>
                  <a:pt x="732" y="97"/>
                </a:cubicBezTo>
                <a:cubicBezTo>
                  <a:pt x="729" y="94"/>
                  <a:pt x="727" y="90"/>
                  <a:pt x="727" y="85"/>
                </a:cubicBezTo>
                <a:cubicBezTo>
                  <a:pt x="727" y="80"/>
                  <a:pt x="729" y="76"/>
                  <a:pt x="732" y="73"/>
                </a:cubicBezTo>
                <a:cubicBezTo>
                  <a:pt x="735" y="70"/>
                  <a:pt x="739" y="68"/>
                  <a:pt x="744" y="68"/>
                </a:cubicBezTo>
                <a:cubicBezTo>
                  <a:pt x="749" y="68"/>
                  <a:pt x="753" y="70"/>
                  <a:pt x="757" y="73"/>
                </a:cubicBezTo>
                <a:cubicBezTo>
                  <a:pt x="760" y="76"/>
                  <a:pt x="762" y="80"/>
                  <a:pt x="762" y="85"/>
                </a:cubicBezTo>
                <a:cubicBezTo>
                  <a:pt x="762" y="90"/>
                  <a:pt x="760" y="94"/>
                  <a:pt x="757" y="97"/>
                </a:cubicBezTo>
                <a:cubicBezTo>
                  <a:pt x="753" y="100"/>
                  <a:pt x="749" y="101"/>
                  <a:pt x="744" y="101"/>
                </a:cubicBezTo>
                <a:moveTo>
                  <a:pt x="676" y="73"/>
                </a:moveTo>
                <a:cubicBezTo>
                  <a:pt x="707" y="73"/>
                  <a:pt x="707" y="73"/>
                  <a:pt x="707" y="73"/>
                </a:cubicBezTo>
                <a:cubicBezTo>
                  <a:pt x="707" y="204"/>
                  <a:pt x="707" y="204"/>
                  <a:pt x="707" y="204"/>
                </a:cubicBezTo>
                <a:cubicBezTo>
                  <a:pt x="676" y="204"/>
                  <a:pt x="676" y="204"/>
                  <a:pt x="676" y="204"/>
                </a:cubicBezTo>
                <a:lnTo>
                  <a:pt x="676" y="73"/>
                </a:lnTo>
                <a:close/>
                <a:moveTo>
                  <a:pt x="625" y="73"/>
                </a:moveTo>
                <a:cubicBezTo>
                  <a:pt x="656" y="73"/>
                  <a:pt x="656" y="73"/>
                  <a:pt x="656" y="73"/>
                </a:cubicBezTo>
                <a:cubicBezTo>
                  <a:pt x="656" y="204"/>
                  <a:pt x="656" y="204"/>
                  <a:pt x="656" y="204"/>
                </a:cubicBezTo>
                <a:cubicBezTo>
                  <a:pt x="625" y="204"/>
                  <a:pt x="625" y="204"/>
                  <a:pt x="625" y="204"/>
                </a:cubicBezTo>
                <a:lnTo>
                  <a:pt x="625" y="73"/>
                </a:lnTo>
                <a:close/>
                <a:moveTo>
                  <a:pt x="564" y="181"/>
                </a:moveTo>
                <a:cubicBezTo>
                  <a:pt x="570" y="181"/>
                  <a:pt x="574" y="179"/>
                  <a:pt x="578" y="175"/>
                </a:cubicBezTo>
                <a:cubicBezTo>
                  <a:pt x="581" y="171"/>
                  <a:pt x="583" y="166"/>
                  <a:pt x="583" y="160"/>
                </a:cubicBezTo>
                <a:cubicBezTo>
                  <a:pt x="583" y="153"/>
                  <a:pt x="581" y="148"/>
                  <a:pt x="578" y="144"/>
                </a:cubicBezTo>
                <a:cubicBezTo>
                  <a:pt x="574" y="140"/>
                  <a:pt x="570" y="139"/>
                  <a:pt x="564" y="139"/>
                </a:cubicBezTo>
                <a:cubicBezTo>
                  <a:pt x="558" y="139"/>
                  <a:pt x="553" y="140"/>
                  <a:pt x="550" y="144"/>
                </a:cubicBezTo>
                <a:cubicBezTo>
                  <a:pt x="546" y="148"/>
                  <a:pt x="544" y="153"/>
                  <a:pt x="544" y="160"/>
                </a:cubicBezTo>
                <a:cubicBezTo>
                  <a:pt x="544" y="166"/>
                  <a:pt x="546" y="171"/>
                  <a:pt x="550" y="175"/>
                </a:cubicBezTo>
                <a:cubicBezTo>
                  <a:pt x="553" y="179"/>
                  <a:pt x="558" y="181"/>
                  <a:pt x="564" y="181"/>
                </a:cubicBezTo>
                <a:moveTo>
                  <a:pt x="564" y="207"/>
                </a:moveTo>
                <a:cubicBezTo>
                  <a:pt x="557" y="207"/>
                  <a:pt x="550" y="205"/>
                  <a:pt x="544" y="203"/>
                </a:cubicBezTo>
                <a:cubicBezTo>
                  <a:pt x="538" y="200"/>
                  <a:pt x="533" y="197"/>
                  <a:pt x="529" y="192"/>
                </a:cubicBezTo>
                <a:cubicBezTo>
                  <a:pt x="524" y="188"/>
                  <a:pt x="521" y="183"/>
                  <a:pt x="518" y="177"/>
                </a:cubicBezTo>
                <a:cubicBezTo>
                  <a:pt x="516" y="171"/>
                  <a:pt x="515" y="164"/>
                  <a:pt x="515" y="158"/>
                </a:cubicBezTo>
                <a:cubicBezTo>
                  <a:pt x="515" y="151"/>
                  <a:pt x="516" y="145"/>
                  <a:pt x="518" y="139"/>
                </a:cubicBezTo>
                <a:cubicBezTo>
                  <a:pt x="521" y="134"/>
                  <a:pt x="524" y="129"/>
                  <a:pt x="529" y="125"/>
                </a:cubicBezTo>
                <a:cubicBezTo>
                  <a:pt x="533" y="121"/>
                  <a:pt x="538" y="118"/>
                  <a:pt x="544" y="116"/>
                </a:cubicBezTo>
                <a:cubicBezTo>
                  <a:pt x="550" y="114"/>
                  <a:pt x="557" y="113"/>
                  <a:pt x="564" y="113"/>
                </a:cubicBezTo>
                <a:cubicBezTo>
                  <a:pt x="571" y="113"/>
                  <a:pt x="577" y="114"/>
                  <a:pt x="583" y="116"/>
                </a:cubicBezTo>
                <a:cubicBezTo>
                  <a:pt x="589" y="118"/>
                  <a:pt x="594" y="122"/>
                  <a:pt x="599" y="126"/>
                </a:cubicBezTo>
                <a:cubicBezTo>
                  <a:pt x="603" y="130"/>
                  <a:pt x="606" y="135"/>
                  <a:pt x="609" y="141"/>
                </a:cubicBezTo>
                <a:cubicBezTo>
                  <a:pt x="611" y="147"/>
                  <a:pt x="612" y="153"/>
                  <a:pt x="612" y="160"/>
                </a:cubicBezTo>
                <a:cubicBezTo>
                  <a:pt x="612" y="166"/>
                  <a:pt x="611" y="173"/>
                  <a:pt x="609" y="178"/>
                </a:cubicBezTo>
                <a:cubicBezTo>
                  <a:pt x="606" y="184"/>
                  <a:pt x="603" y="189"/>
                  <a:pt x="599" y="193"/>
                </a:cubicBezTo>
                <a:cubicBezTo>
                  <a:pt x="594" y="197"/>
                  <a:pt x="589" y="201"/>
                  <a:pt x="583" y="203"/>
                </a:cubicBezTo>
                <a:cubicBezTo>
                  <a:pt x="577" y="205"/>
                  <a:pt x="571" y="207"/>
                  <a:pt x="564" y="207"/>
                </a:cubicBezTo>
                <a:moveTo>
                  <a:pt x="507" y="192"/>
                </a:moveTo>
                <a:cubicBezTo>
                  <a:pt x="501" y="196"/>
                  <a:pt x="494" y="200"/>
                  <a:pt x="486" y="202"/>
                </a:cubicBezTo>
                <a:cubicBezTo>
                  <a:pt x="478" y="205"/>
                  <a:pt x="469" y="206"/>
                  <a:pt x="460" y="206"/>
                </a:cubicBezTo>
                <a:cubicBezTo>
                  <a:pt x="450" y="206"/>
                  <a:pt x="440" y="204"/>
                  <a:pt x="432" y="201"/>
                </a:cubicBezTo>
                <a:cubicBezTo>
                  <a:pt x="424" y="198"/>
                  <a:pt x="417" y="194"/>
                  <a:pt x="411" y="188"/>
                </a:cubicBezTo>
                <a:cubicBezTo>
                  <a:pt x="405" y="183"/>
                  <a:pt x="401" y="176"/>
                  <a:pt x="398" y="167"/>
                </a:cubicBezTo>
                <a:cubicBezTo>
                  <a:pt x="394" y="159"/>
                  <a:pt x="393" y="150"/>
                  <a:pt x="393" y="139"/>
                </a:cubicBezTo>
                <a:cubicBezTo>
                  <a:pt x="393" y="129"/>
                  <a:pt x="395" y="120"/>
                  <a:pt x="398" y="112"/>
                </a:cubicBezTo>
                <a:cubicBezTo>
                  <a:pt x="402" y="104"/>
                  <a:pt x="406" y="96"/>
                  <a:pt x="413" y="90"/>
                </a:cubicBezTo>
                <a:cubicBezTo>
                  <a:pt x="419" y="85"/>
                  <a:pt x="427" y="80"/>
                  <a:pt x="435" y="77"/>
                </a:cubicBezTo>
                <a:cubicBezTo>
                  <a:pt x="444" y="73"/>
                  <a:pt x="454" y="72"/>
                  <a:pt x="464" y="72"/>
                </a:cubicBezTo>
                <a:cubicBezTo>
                  <a:pt x="468" y="72"/>
                  <a:pt x="472" y="72"/>
                  <a:pt x="476" y="72"/>
                </a:cubicBezTo>
                <a:cubicBezTo>
                  <a:pt x="480" y="73"/>
                  <a:pt x="484" y="74"/>
                  <a:pt x="487" y="75"/>
                </a:cubicBezTo>
                <a:cubicBezTo>
                  <a:pt x="491" y="76"/>
                  <a:pt x="495" y="77"/>
                  <a:pt x="498" y="78"/>
                </a:cubicBezTo>
                <a:cubicBezTo>
                  <a:pt x="501" y="79"/>
                  <a:pt x="504" y="81"/>
                  <a:pt x="507" y="82"/>
                </a:cubicBezTo>
                <a:cubicBezTo>
                  <a:pt x="493" y="109"/>
                  <a:pt x="493" y="109"/>
                  <a:pt x="493" y="109"/>
                </a:cubicBezTo>
                <a:cubicBezTo>
                  <a:pt x="490" y="108"/>
                  <a:pt x="488" y="107"/>
                  <a:pt x="486" y="106"/>
                </a:cubicBezTo>
                <a:cubicBezTo>
                  <a:pt x="484" y="105"/>
                  <a:pt x="482" y="104"/>
                  <a:pt x="480" y="104"/>
                </a:cubicBezTo>
                <a:cubicBezTo>
                  <a:pt x="478" y="103"/>
                  <a:pt x="476" y="103"/>
                  <a:pt x="474" y="102"/>
                </a:cubicBezTo>
                <a:cubicBezTo>
                  <a:pt x="472" y="102"/>
                  <a:pt x="469" y="102"/>
                  <a:pt x="466" y="102"/>
                </a:cubicBezTo>
                <a:cubicBezTo>
                  <a:pt x="455" y="102"/>
                  <a:pt x="445" y="105"/>
                  <a:pt x="439" y="112"/>
                </a:cubicBezTo>
                <a:cubicBezTo>
                  <a:pt x="432" y="118"/>
                  <a:pt x="428" y="127"/>
                  <a:pt x="428" y="139"/>
                </a:cubicBezTo>
                <a:cubicBezTo>
                  <a:pt x="428" y="144"/>
                  <a:pt x="429" y="149"/>
                  <a:pt x="431" y="154"/>
                </a:cubicBezTo>
                <a:cubicBezTo>
                  <a:pt x="433" y="158"/>
                  <a:pt x="435" y="162"/>
                  <a:pt x="438" y="165"/>
                </a:cubicBezTo>
                <a:cubicBezTo>
                  <a:pt x="441" y="168"/>
                  <a:pt x="445" y="171"/>
                  <a:pt x="449" y="173"/>
                </a:cubicBezTo>
                <a:cubicBezTo>
                  <a:pt x="454" y="175"/>
                  <a:pt x="459" y="175"/>
                  <a:pt x="464" y="175"/>
                </a:cubicBezTo>
                <a:cubicBezTo>
                  <a:pt x="469" y="175"/>
                  <a:pt x="474" y="175"/>
                  <a:pt x="479" y="173"/>
                </a:cubicBezTo>
                <a:cubicBezTo>
                  <a:pt x="484" y="171"/>
                  <a:pt x="489" y="168"/>
                  <a:pt x="493" y="165"/>
                </a:cubicBezTo>
                <a:lnTo>
                  <a:pt x="507" y="192"/>
                </a:lnTo>
                <a:close/>
                <a:moveTo>
                  <a:pt x="126" y="2"/>
                </a:moveTo>
                <a:cubicBezTo>
                  <a:pt x="130" y="1"/>
                  <a:pt x="133" y="1"/>
                  <a:pt x="137" y="0"/>
                </a:cubicBezTo>
                <a:cubicBezTo>
                  <a:pt x="154" y="95"/>
                  <a:pt x="154" y="95"/>
                  <a:pt x="154" y="95"/>
                </a:cubicBezTo>
                <a:cubicBezTo>
                  <a:pt x="150" y="96"/>
                  <a:pt x="146" y="96"/>
                  <a:pt x="143" y="97"/>
                </a:cubicBezTo>
                <a:lnTo>
                  <a:pt x="126" y="2"/>
                </a:lnTo>
                <a:close/>
                <a:moveTo>
                  <a:pt x="122" y="107"/>
                </a:moveTo>
                <a:cubicBezTo>
                  <a:pt x="126" y="105"/>
                  <a:pt x="129" y="102"/>
                  <a:pt x="133" y="101"/>
                </a:cubicBezTo>
                <a:cubicBezTo>
                  <a:pt x="85" y="17"/>
                  <a:pt x="85" y="17"/>
                  <a:pt x="85" y="17"/>
                </a:cubicBezTo>
                <a:cubicBezTo>
                  <a:pt x="82" y="19"/>
                  <a:pt x="78" y="21"/>
                  <a:pt x="74" y="24"/>
                </a:cubicBezTo>
                <a:lnTo>
                  <a:pt x="122" y="107"/>
                </a:lnTo>
                <a:close/>
                <a:moveTo>
                  <a:pt x="95" y="160"/>
                </a:moveTo>
                <a:cubicBezTo>
                  <a:pt x="95" y="156"/>
                  <a:pt x="95" y="153"/>
                  <a:pt x="96" y="149"/>
                </a:cubicBezTo>
                <a:cubicBezTo>
                  <a:pt x="0" y="149"/>
                  <a:pt x="0" y="149"/>
                  <a:pt x="0" y="149"/>
                </a:cubicBezTo>
                <a:cubicBezTo>
                  <a:pt x="0" y="152"/>
                  <a:pt x="0" y="156"/>
                  <a:pt x="0" y="159"/>
                </a:cubicBezTo>
                <a:cubicBezTo>
                  <a:pt x="0" y="162"/>
                  <a:pt x="0" y="165"/>
                  <a:pt x="0" y="169"/>
                </a:cubicBezTo>
                <a:cubicBezTo>
                  <a:pt x="95" y="169"/>
                  <a:pt x="95" y="169"/>
                  <a:pt x="95" y="169"/>
                </a:cubicBezTo>
                <a:cubicBezTo>
                  <a:pt x="95" y="166"/>
                  <a:pt x="95" y="163"/>
                  <a:pt x="95" y="160"/>
                </a:cubicBezTo>
                <a:moveTo>
                  <a:pt x="224" y="160"/>
                </a:moveTo>
                <a:cubicBezTo>
                  <a:pt x="224" y="195"/>
                  <a:pt x="195" y="224"/>
                  <a:pt x="159" y="224"/>
                </a:cubicBezTo>
                <a:cubicBezTo>
                  <a:pt x="128" y="224"/>
                  <a:pt x="101" y="201"/>
                  <a:pt x="96" y="171"/>
                </a:cubicBezTo>
                <a:cubicBezTo>
                  <a:pt x="6" y="203"/>
                  <a:pt x="6" y="203"/>
                  <a:pt x="6" y="203"/>
                </a:cubicBezTo>
                <a:cubicBezTo>
                  <a:pt x="8" y="210"/>
                  <a:pt x="11" y="217"/>
                  <a:pt x="14" y="224"/>
                </a:cubicBezTo>
                <a:cubicBezTo>
                  <a:pt x="103" y="191"/>
                  <a:pt x="103" y="191"/>
                  <a:pt x="103" y="191"/>
                </a:cubicBezTo>
                <a:cubicBezTo>
                  <a:pt x="30" y="253"/>
                  <a:pt x="30" y="253"/>
                  <a:pt x="30" y="253"/>
                </a:cubicBezTo>
                <a:cubicBezTo>
                  <a:pt x="34" y="259"/>
                  <a:pt x="40" y="265"/>
                  <a:pt x="45" y="271"/>
                </a:cubicBezTo>
                <a:cubicBezTo>
                  <a:pt x="113" y="213"/>
                  <a:pt x="113" y="213"/>
                  <a:pt x="113" y="213"/>
                </a:cubicBezTo>
                <a:cubicBezTo>
                  <a:pt x="69" y="291"/>
                  <a:pt x="69" y="291"/>
                  <a:pt x="69" y="291"/>
                </a:cubicBezTo>
                <a:cubicBezTo>
                  <a:pt x="76" y="296"/>
                  <a:pt x="83" y="300"/>
                  <a:pt x="91" y="304"/>
                </a:cubicBezTo>
                <a:cubicBezTo>
                  <a:pt x="133" y="231"/>
                  <a:pt x="133" y="231"/>
                  <a:pt x="133" y="231"/>
                </a:cubicBezTo>
                <a:cubicBezTo>
                  <a:pt x="118" y="314"/>
                  <a:pt x="118" y="314"/>
                  <a:pt x="118" y="314"/>
                </a:cubicBezTo>
                <a:cubicBezTo>
                  <a:pt x="127" y="317"/>
                  <a:pt x="136" y="318"/>
                  <a:pt x="146" y="319"/>
                </a:cubicBezTo>
                <a:cubicBezTo>
                  <a:pt x="159" y="241"/>
                  <a:pt x="159" y="241"/>
                  <a:pt x="159" y="241"/>
                </a:cubicBezTo>
                <a:cubicBezTo>
                  <a:pt x="173" y="319"/>
                  <a:pt x="173" y="319"/>
                  <a:pt x="173" y="319"/>
                </a:cubicBezTo>
                <a:cubicBezTo>
                  <a:pt x="183" y="318"/>
                  <a:pt x="192" y="317"/>
                  <a:pt x="202" y="314"/>
                </a:cubicBezTo>
                <a:cubicBezTo>
                  <a:pt x="189" y="242"/>
                  <a:pt x="189" y="242"/>
                  <a:pt x="189" y="242"/>
                </a:cubicBezTo>
                <a:cubicBezTo>
                  <a:pt x="225" y="305"/>
                  <a:pt x="225" y="305"/>
                  <a:pt x="225" y="305"/>
                </a:cubicBezTo>
                <a:cubicBezTo>
                  <a:pt x="235" y="301"/>
                  <a:pt x="245" y="295"/>
                  <a:pt x="253" y="289"/>
                </a:cubicBezTo>
                <a:cubicBezTo>
                  <a:pt x="220" y="231"/>
                  <a:pt x="220" y="231"/>
                  <a:pt x="220" y="231"/>
                </a:cubicBezTo>
                <a:cubicBezTo>
                  <a:pt x="271" y="274"/>
                  <a:pt x="271" y="274"/>
                  <a:pt x="271" y="274"/>
                </a:cubicBezTo>
                <a:cubicBezTo>
                  <a:pt x="279" y="266"/>
                  <a:pt x="286" y="257"/>
                  <a:pt x="293" y="247"/>
                </a:cubicBezTo>
                <a:cubicBezTo>
                  <a:pt x="247" y="209"/>
                  <a:pt x="247" y="209"/>
                  <a:pt x="247" y="209"/>
                </a:cubicBezTo>
                <a:cubicBezTo>
                  <a:pt x="303" y="229"/>
                  <a:pt x="303" y="229"/>
                  <a:pt x="303" y="229"/>
                </a:cubicBezTo>
                <a:cubicBezTo>
                  <a:pt x="308" y="219"/>
                  <a:pt x="312" y="207"/>
                  <a:pt x="315" y="195"/>
                </a:cubicBezTo>
                <a:cubicBezTo>
                  <a:pt x="266" y="177"/>
                  <a:pt x="266" y="177"/>
                  <a:pt x="266" y="177"/>
                </a:cubicBezTo>
                <a:cubicBezTo>
                  <a:pt x="318" y="177"/>
                  <a:pt x="318" y="177"/>
                  <a:pt x="318" y="177"/>
                </a:cubicBezTo>
                <a:cubicBezTo>
                  <a:pt x="319" y="171"/>
                  <a:pt x="319" y="165"/>
                  <a:pt x="319" y="159"/>
                </a:cubicBezTo>
                <a:cubicBezTo>
                  <a:pt x="319" y="152"/>
                  <a:pt x="318" y="145"/>
                  <a:pt x="317" y="138"/>
                </a:cubicBezTo>
                <a:cubicBezTo>
                  <a:pt x="220" y="138"/>
                  <a:pt x="220" y="138"/>
                  <a:pt x="220" y="138"/>
                </a:cubicBezTo>
                <a:cubicBezTo>
                  <a:pt x="223" y="145"/>
                  <a:pt x="224" y="152"/>
                  <a:pt x="224" y="160"/>
                </a:cubicBezTo>
                <a:moveTo>
                  <a:pt x="97" y="145"/>
                </a:moveTo>
                <a:cubicBezTo>
                  <a:pt x="98" y="139"/>
                  <a:pt x="100" y="134"/>
                  <a:pt x="103" y="129"/>
                </a:cubicBezTo>
                <a:cubicBezTo>
                  <a:pt x="13" y="96"/>
                  <a:pt x="13" y="96"/>
                  <a:pt x="13" y="96"/>
                </a:cubicBezTo>
                <a:cubicBezTo>
                  <a:pt x="11" y="101"/>
                  <a:pt x="9" y="107"/>
                  <a:pt x="7" y="112"/>
                </a:cubicBezTo>
                <a:lnTo>
                  <a:pt x="97" y="145"/>
                </a:lnTo>
                <a:close/>
                <a:moveTo>
                  <a:pt x="280" y="54"/>
                </a:moveTo>
                <a:cubicBezTo>
                  <a:pt x="207" y="115"/>
                  <a:pt x="207" y="115"/>
                  <a:pt x="207" y="115"/>
                </a:cubicBezTo>
                <a:cubicBezTo>
                  <a:pt x="208" y="117"/>
                  <a:pt x="210" y="119"/>
                  <a:pt x="212" y="121"/>
                </a:cubicBezTo>
                <a:cubicBezTo>
                  <a:pt x="285" y="60"/>
                  <a:pt x="285" y="60"/>
                  <a:pt x="285" y="60"/>
                </a:cubicBezTo>
                <a:cubicBezTo>
                  <a:pt x="283" y="58"/>
                  <a:pt x="281" y="56"/>
                  <a:pt x="280" y="54"/>
                </a:cubicBezTo>
                <a:moveTo>
                  <a:pt x="243" y="23"/>
                </a:moveTo>
                <a:cubicBezTo>
                  <a:pt x="241" y="21"/>
                  <a:pt x="238" y="20"/>
                  <a:pt x="236" y="18"/>
                </a:cubicBezTo>
                <a:cubicBezTo>
                  <a:pt x="188" y="102"/>
                  <a:pt x="188" y="102"/>
                  <a:pt x="188" y="102"/>
                </a:cubicBezTo>
                <a:cubicBezTo>
                  <a:pt x="190" y="103"/>
                  <a:pt x="193" y="104"/>
                  <a:pt x="196" y="106"/>
                </a:cubicBezTo>
                <a:lnTo>
                  <a:pt x="243" y="23"/>
                </a:lnTo>
                <a:close/>
                <a:moveTo>
                  <a:pt x="116" y="112"/>
                </a:moveTo>
                <a:cubicBezTo>
                  <a:pt x="42" y="50"/>
                  <a:pt x="42" y="50"/>
                  <a:pt x="42" y="50"/>
                </a:cubicBezTo>
                <a:cubicBezTo>
                  <a:pt x="39" y="54"/>
                  <a:pt x="36" y="58"/>
                  <a:pt x="33" y="62"/>
                </a:cubicBezTo>
                <a:cubicBezTo>
                  <a:pt x="106" y="124"/>
                  <a:pt x="106" y="124"/>
                  <a:pt x="106" y="124"/>
                </a:cubicBezTo>
                <a:cubicBezTo>
                  <a:pt x="109" y="119"/>
                  <a:pt x="112" y="116"/>
                  <a:pt x="116" y="112"/>
                </a:cubicBezTo>
                <a:moveTo>
                  <a:pt x="166" y="95"/>
                </a:moveTo>
                <a:cubicBezTo>
                  <a:pt x="169" y="96"/>
                  <a:pt x="172" y="96"/>
                  <a:pt x="175" y="97"/>
                </a:cubicBezTo>
                <a:cubicBezTo>
                  <a:pt x="192" y="2"/>
                  <a:pt x="192" y="2"/>
                  <a:pt x="192" y="2"/>
                </a:cubicBezTo>
                <a:cubicBezTo>
                  <a:pt x="189" y="1"/>
                  <a:pt x="186" y="1"/>
                  <a:pt x="183" y="0"/>
                </a:cubicBezTo>
                <a:lnTo>
                  <a:pt x="166" y="9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6254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43" r:id="rId1"/>
    <p:sldLayoutId id="2147484244" r:id="rId2"/>
    <p:sldLayoutId id="2147484245" r:id="rId3"/>
    <p:sldLayoutId id="2147484246" r:id="rId4"/>
    <p:sldLayoutId id="2147484357" r:id="rId5"/>
    <p:sldLayoutId id="2147484358" r:id="rId6"/>
    <p:sldLayoutId id="2147484247" r:id="rId7"/>
    <p:sldLayoutId id="2147484248" r:id="rId8"/>
    <p:sldLayoutId id="2147484252" r:id="rId9"/>
    <p:sldLayoutId id="2147484407" r:id="rId10"/>
    <p:sldLayoutId id="2147484409" r:id="rId11"/>
    <p:sldLayoutId id="2147484410" r:id="rId12"/>
    <p:sldLayoutId id="2147484411" r:id="rId13"/>
    <p:sldLayoutId id="2147484412" r:id="rId14"/>
    <p:sldLayoutId id="2147484425" r:id="rId15"/>
    <p:sldLayoutId id="2147484426" r:id="rId16"/>
    <p:sldLayoutId id="2147484417" r:id="rId17"/>
    <p:sldLayoutId id="2147484418" r:id="rId18"/>
    <p:sldLayoutId id="2147484421" r:id="rId19"/>
    <p:sldLayoutId id="2147484422" r:id="rId20"/>
    <p:sldLayoutId id="2147484101" r:id="rId21"/>
    <p:sldLayoutId id="2147484385" r:id="rId22"/>
    <p:sldLayoutId id="2147484429" r:id="rId23"/>
    <p:sldLayoutId id="2147484387" r:id="rId24"/>
    <p:sldLayoutId id="2147484427" r:id="rId25"/>
    <p:sldLayoutId id="2147484428" r:id="rId26"/>
    <p:sldLayoutId id="2147484342" r:id="rId27"/>
    <p:sldLayoutId id="2147484393" r:id="rId28"/>
    <p:sldLayoutId id="2147484406" r:id="rId29"/>
    <p:sldLayoutId id="2147484183" r:id="rId30"/>
    <p:sldLayoutId id="2147484398" r:id="rId31"/>
    <p:sldLayoutId id="2147484399" r:id="rId32"/>
    <p:sldLayoutId id="2147484423" r:id="rId33"/>
    <p:sldLayoutId id="2147484424" r:id="rId34"/>
  </p:sldLayoutIdLst>
  <p:hf sldNum="0" hdr="0" dt="0"/>
  <p:txStyles>
    <p:titleStyle>
      <a:lvl1pPr algn="l" defTabSz="457178" rtl="0" eaLnBrk="1" latinLnBrk="0" hangingPunct="1">
        <a:spcBef>
          <a:spcPct val="0"/>
        </a:spcBef>
        <a:buNone/>
        <a:defRPr sz="2400" b="0" i="0" kern="1200" cap="all" spc="3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33363" indent="-233363" algn="l" defTabSz="4571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5425" algn="l" defTabSz="4571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44" indent="-228588" algn="l" defTabSz="4571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20" indent="-228588" algn="l" defTabSz="457178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297" indent="-228588" algn="l" defTabSz="457178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1200" kern="1200">
          <a:solidFill>
            <a:schemeClr val="accent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474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hyperlink" Target="http://www.google.com/url?q=http://www.iconarchive.com/show/vista-hardware-devices-icons-by-icons-land/Home-Server-icon.html&amp;sa=U&amp;ei=6ks8U_HWAYiA2gXW24CwCQ&amp;ved=0CC4Q9QEwAA&amp;sig2=1HaJv6LJQxgtSIM6zAIWEA&amp;usg=AFQjCNGXaVFJtKhBhOGU5oXabAzzRxuhR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://www.google.com/url?q=http://www.turbosquid.com/3d-models/satellite-dish-3d-ma/679069&amp;sa=U&amp;ei=QEo8U8TBMcW62AWo-4GwCg&amp;ved=0CEwQ9QEwDzgU&amp;sig2=EWL3p3sN40N-gznW4dJ-VQ&amp;usg=AFQjCNFXdNTlfGR0xWI_NsR0Pj2tPchQQQ" TargetMode="Externa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hyperlink" Target="http://www.google.com/url?q=http://www.iconarchive.com/show/vista-hardware-devices-icons-by-icons-land/Home-Server-icon.html&amp;sa=U&amp;ei=6ks8U_HWAYiA2gXW24CwCQ&amp;ved=0CC4Q9QEwAA&amp;sig2=1HaJv6LJQxgtSIM6zAIWEA&amp;usg=AFQjCNGXaVFJtKhBhOGU5oXabAzzRxuhR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://www.google.com/url?q=http://www.turbosquid.com/3d-models/satellite-dish-3d-ma/679069&amp;sa=U&amp;ei=QEo8U8TBMcW62AWo-4GwCg&amp;ved=0CEwQ9QEwDzgU&amp;sig2=EWL3p3sN40N-gznW4dJ-VQ&amp;usg=AFQjCNFXdNTlfGR0xWI_NsR0Pj2tPchQQQ" TargetMode="Externa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38CEE69-CB81-4FEB-9F9F-385634744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50121"/>
            <a:ext cx="7638586" cy="1213210"/>
          </a:xfrm>
        </p:spPr>
        <p:txBody>
          <a:bodyPr/>
          <a:lstStyle/>
          <a:p>
            <a:r>
              <a:rPr lang="en-US" dirty="0"/>
              <a:t>COLLINS AEROSPACE</a:t>
            </a:r>
            <a:br>
              <a:rPr lang="en-US" dirty="0"/>
            </a:br>
            <a:r>
              <a:rPr lang="en-US" sz="1600" dirty="0"/>
              <a:t>Update on </a:t>
            </a:r>
            <a:r>
              <a:rPr lang="en-US" sz="1600" dirty="0" err="1"/>
              <a:t>SatVoice</a:t>
            </a:r>
            <a:r>
              <a:rPr lang="en-US" sz="1600" dirty="0"/>
              <a:t> Implementation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202A3D-52DA-4C1C-AB33-4CA4DC1F276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April 2023</a:t>
            </a:r>
          </a:p>
          <a:p>
            <a:r>
              <a:rPr lang="en-US" dirty="0">
                <a:solidFill>
                  <a:srgbClr val="C00000"/>
                </a:solidFill>
              </a:rPr>
              <a:t>Prepared for ISPACG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616021-0B1E-45AC-98A1-52DDB26C74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cs typeface="DIN-Light"/>
              </a:rPr>
              <a:t>This document does not include any export controlled technical data. | Collins Aerospace Proprietary.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866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1FC2BD-37E9-4B3E-8E4E-67AB59C92D2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Implementation update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326BA13-2C3A-4B59-9C2C-0EBB20DF6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SatVoice</a:t>
            </a:r>
            <a:r>
              <a:rPr lang="en-US" dirty="0"/>
              <a:t> one stage dialing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7A4DB5-1880-4E2A-A8BC-A52D35935123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pPr>
              <a:buClr>
                <a:srgbClr val="C00000"/>
              </a:buClr>
            </a:pPr>
            <a:r>
              <a:rPr lang="en-US" dirty="0"/>
              <a:t>Collins Aerospace has been implementing a closed-loop Voice over IP network to support implementation of </a:t>
            </a:r>
            <a:r>
              <a:rPr lang="en-US" dirty="0" err="1"/>
              <a:t>SatVoice</a:t>
            </a:r>
            <a:r>
              <a:rPr lang="en-US" dirty="0"/>
              <a:t> one-stage dialing in U.S. Airspace for Air Traffic Services</a:t>
            </a:r>
          </a:p>
          <a:p>
            <a:pPr>
              <a:buClr>
                <a:srgbClr val="C00000"/>
              </a:buClr>
            </a:pPr>
            <a:endParaRPr lang="en-US" dirty="0"/>
          </a:p>
          <a:p>
            <a:pPr>
              <a:buClr>
                <a:srgbClr val="C00000"/>
              </a:buClr>
            </a:pPr>
            <a:r>
              <a:rPr lang="en-US" dirty="0"/>
              <a:t>The network is intentionally diverse from the Collins datalink infrastructure to ensure diversity from FANS</a:t>
            </a:r>
          </a:p>
          <a:p>
            <a:pPr>
              <a:buClr>
                <a:srgbClr val="C00000"/>
              </a:buClr>
            </a:pPr>
            <a:endParaRPr lang="en-US" dirty="0"/>
          </a:p>
          <a:p>
            <a:pPr>
              <a:buClr>
                <a:srgbClr val="C00000"/>
              </a:buClr>
            </a:pPr>
            <a:r>
              <a:rPr lang="en-US" dirty="0"/>
              <a:t>The system uses the Session Initiation Protocol (SIP) for call setup and telephony signaling, a widely used telephony protocol but configured to include octal and priority call elements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AAE7-3CB8-4016-B5E8-CDEDC826E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This document does not include any export controlled technical data. | Collins Aerospace Proprietary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7970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E8D73F-BF92-FAC8-2370-69E94EDE96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051557"/>
            <a:ext cx="5689076" cy="3531731"/>
          </a:xfrm>
        </p:spPr>
        <p:txBody>
          <a:bodyPr/>
          <a:lstStyle/>
          <a:p>
            <a:pPr>
              <a:buClr>
                <a:srgbClr val="C00000"/>
              </a:buClr>
            </a:pPr>
            <a:r>
              <a:rPr lang="en-US" dirty="0"/>
              <a:t>Initial results – lab testing</a:t>
            </a:r>
          </a:p>
          <a:p>
            <a:pPr lvl="1">
              <a:buClr>
                <a:srgbClr val="C00000"/>
              </a:buClr>
            </a:pPr>
            <a:r>
              <a:rPr lang="en-US" dirty="0"/>
              <a:t>Audio latency reduced about 10% from 0.89 sec to 0.80 sec</a:t>
            </a:r>
          </a:p>
          <a:p>
            <a:pPr lvl="2">
              <a:buClr>
                <a:srgbClr val="C00000"/>
              </a:buClr>
            </a:pPr>
            <a:r>
              <a:rPr lang="en-US" dirty="0"/>
              <a:t>Observed during testing w/Inmarsat.  Iridium testing is forthcoming.</a:t>
            </a:r>
          </a:p>
          <a:p>
            <a:pPr lvl="1">
              <a:buClr>
                <a:srgbClr val="C00000"/>
              </a:buClr>
            </a:pPr>
            <a:r>
              <a:rPr lang="en-US" dirty="0" err="1"/>
              <a:t>GtA</a:t>
            </a:r>
            <a:r>
              <a:rPr lang="en-US" dirty="0"/>
              <a:t> call setup time reduced from 20 sec to &lt; 1 sec</a:t>
            </a:r>
          </a:p>
          <a:p>
            <a:pPr lvl="2">
              <a:buClr>
                <a:srgbClr val="C00000"/>
              </a:buClr>
            </a:pPr>
            <a:r>
              <a:rPr lang="en-US" dirty="0"/>
              <a:t>PSTN setup was observed from 2019 Pacific Voice Trials </a:t>
            </a:r>
          </a:p>
          <a:p>
            <a:pPr lvl="2">
              <a:buClr>
                <a:srgbClr val="C00000"/>
              </a:buClr>
            </a:pPr>
            <a:endParaRPr lang="en-US" dirty="0"/>
          </a:p>
          <a:p>
            <a:pPr>
              <a:buClr>
                <a:srgbClr val="C00000"/>
              </a:buClr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F30803-ED90-2A86-B4A6-8372210CF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21C3EE-BC23-C567-A321-697933743E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This document does not include any export controlled technical data. | Collins Aerospace Proprietary.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0ECB54-058F-9384-7978-D4C586BC6A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826"/>
          <a:stretch/>
        </p:blipFill>
        <p:spPr>
          <a:xfrm>
            <a:off x="6146276" y="1170215"/>
            <a:ext cx="2802280" cy="239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717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10B7C9D-A256-DE70-6A79-24785AD4E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stage dialing - Current state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CE1B51-DF3A-E29A-451A-4BE516D8A7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This document does not include any export controlled technical data. | Collins Aerospace Proprietary.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BDC0D0-23A0-867C-C76F-E27548B10839}"/>
              </a:ext>
            </a:extLst>
          </p:cNvPr>
          <p:cNvCxnSpPr>
            <a:cxnSpLocks/>
            <a:stCxn id="17" idx="0"/>
            <a:endCxn id="76" idx="0"/>
          </p:cNvCxnSpPr>
          <p:nvPr/>
        </p:nvCxnSpPr>
        <p:spPr bwMode="auto">
          <a:xfrm flipH="1">
            <a:off x="1082047" y="1762448"/>
            <a:ext cx="2219396" cy="16484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719F9A-D648-8135-9FFF-022C1A936A51}"/>
              </a:ext>
            </a:extLst>
          </p:cNvPr>
          <p:cNvCxnSpPr>
            <a:cxnSpLocks/>
            <a:stCxn id="17" idx="2"/>
            <a:endCxn id="95" idx="1"/>
          </p:cNvCxnSpPr>
          <p:nvPr/>
        </p:nvCxnSpPr>
        <p:spPr bwMode="auto">
          <a:xfrm>
            <a:off x="4288178" y="1762448"/>
            <a:ext cx="3412222" cy="16512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3B7E254-F4FA-E65D-AD36-3E421F3E0A60}"/>
              </a:ext>
            </a:extLst>
          </p:cNvPr>
          <p:cNvSpPr txBox="1"/>
          <p:nvPr/>
        </p:nvSpPr>
        <p:spPr>
          <a:xfrm>
            <a:off x="3768296" y="4264895"/>
            <a:ext cx="1209024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SIP Core</a:t>
            </a:r>
          </a:p>
          <a:p>
            <a:pPr algn="ctr"/>
            <a:r>
              <a:rPr lang="en-US" sz="1100" dirty="0"/>
              <a:t>Annapolis, MD</a:t>
            </a:r>
          </a:p>
        </p:txBody>
      </p:sp>
      <p:pic>
        <p:nvPicPr>
          <p:cNvPr id="13" name="Picture 8" descr="http://t0.gstatic.com/images?q=tbn:ANd9GcQKit0ubNlbWphkomKSXX00kvQNwIP0cs9BrrlOmWWfvlw0yVO4BVFh_G0">
            <a:hlinkClick r:id="rId2"/>
            <a:extLst>
              <a:ext uri="{FF2B5EF4-FFF2-40B4-BE49-F238E27FC236}">
                <a16:creationId xmlns:a16="http://schemas.microsoft.com/office/drawing/2014/main" id="{15AF58F2-23CD-024C-6844-DF3F6CDDD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039" y="3700448"/>
            <a:ext cx="512738" cy="51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http://insite.arinc.com/CorpComms/ICONS/bldg3.jpg">
            <a:extLst>
              <a:ext uri="{FF2B5EF4-FFF2-40B4-BE49-F238E27FC236}">
                <a16:creationId xmlns:a16="http://schemas.microsoft.com/office/drawing/2014/main" id="{2E294908-4BBA-2066-3AC7-AF67A0EA2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3026" y="1236186"/>
            <a:ext cx="1012042" cy="526262"/>
          </a:xfrm>
          <a:prstGeom prst="rect">
            <a:avLst/>
          </a:prstGeom>
          <a:noFill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401D042-A6E2-27D3-BA53-4F11FD11B9A7}"/>
              </a:ext>
            </a:extLst>
          </p:cNvPr>
          <p:cNvSpPr txBox="1"/>
          <p:nvPr/>
        </p:nvSpPr>
        <p:spPr>
          <a:xfrm>
            <a:off x="7077796" y="1747584"/>
            <a:ext cx="1459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Islip, New York (NYC)</a:t>
            </a:r>
          </a:p>
          <a:p>
            <a:pPr algn="ctr"/>
            <a:r>
              <a:rPr lang="en-US" sz="1000" dirty="0"/>
              <a:t>Comm  Center</a:t>
            </a:r>
          </a:p>
        </p:txBody>
      </p:sp>
      <p:sp>
        <p:nvSpPr>
          <p:cNvPr id="17" name="Cloud">
            <a:extLst>
              <a:ext uri="{FF2B5EF4-FFF2-40B4-BE49-F238E27FC236}">
                <a16:creationId xmlns:a16="http://schemas.microsoft.com/office/drawing/2014/main" id="{938A1009-E9C9-2BD5-30D5-E69357B9267B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3298370" y="1377201"/>
            <a:ext cx="990634" cy="77049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/>
            <a:r>
              <a:rPr lang="en-US" sz="1000" dirty="0"/>
              <a:t>Verizon</a:t>
            </a:r>
          </a:p>
        </p:txBody>
      </p:sp>
      <p:pic>
        <p:nvPicPr>
          <p:cNvPr id="18" name="Picture 9" descr="http://insite.arinc.com/CorpComms/ICONS/bldg3.jpg">
            <a:extLst>
              <a:ext uri="{FF2B5EF4-FFF2-40B4-BE49-F238E27FC236}">
                <a16:creationId xmlns:a16="http://schemas.microsoft.com/office/drawing/2014/main" id="{5DD321EC-659F-69B9-04A3-7026DDB7F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1843" y="1395942"/>
            <a:ext cx="1012042" cy="526262"/>
          </a:xfrm>
          <a:prstGeom prst="rect">
            <a:avLst/>
          </a:prstGeom>
          <a:noFill/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AEACC39-3ABE-B81D-7F5D-0EDF1C8329DF}"/>
              </a:ext>
            </a:extLst>
          </p:cNvPr>
          <p:cNvSpPr txBox="1"/>
          <p:nvPr/>
        </p:nvSpPr>
        <p:spPr>
          <a:xfrm>
            <a:off x="310382" y="1868584"/>
            <a:ext cx="1266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Livermore (SFO)</a:t>
            </a:r>
          </a:p>
          <a:p>
            <a:pPr algn="ctr"/>
            <a:r>
              <a:rPr lang="en-US" sz="1000" dirty="0"/>
              <a:t>Comm  Center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5075649-91EF-E745-F0B1-ECB9DD8C8973}"/>
              </a:ext>
            </a:extLst>
          </p:cNvPr>
          <p:cNvCxnSpPr>
            <a:cxnSpLocks/>
            <a:stCxn id="17" idx="0"/>
            <a:endCxn id="18" idx="3"/>
          </p:cNvCxnSpPr>
          <p:nvPr/>
        </p:nvCxnSpPr>
        <p:spPr bwMode="auto">
          <a:xfrm flipH="1" flipV="1">
            <a:off x="1363885" y="1659073"/>
            <a:ext cx="1937558" cy="1033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65157D4-6107-1769-4A44-D091709573B8}"/>
              </a:ext>
            </a:extLst>
          </p:cNvPr>
          <p:cNvCxnSpPr>
            <a:cxnSpLocks/>
            <a:stCxn id="17" idx="1"/>
            <a:endCxn id="97" idx="0"/>
          </p:cNvCxnSpPr>
          <p:nvPr/>
        </p:nvCxnSpPr>
        <p:spPr bwMode="auto">
          <a:xfrm>
            <a:off x="3793687" y="2146874"/>
            <a:ext cx="305769" cy="126106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7E3BF70-6BE7-4E7B-2A84-2887EA045DCC}"/>
              </a:ext>
            </a:extLst>
          </p:cNvPr>
          <p:cNvCxnSpPr>
            <a:cxnSpLocks/>
            <a:stCxn id="17" idx="2"/>
            <a:endCxn id="15" idx="1"/>
          </p:cNvCxnSpPr>
          <p:nvPr/>
        </p:nvCxnSpPr>
        <p:spPr bwMode="auto">
          <a:xfrm flipV="1">
            <a:off x="4288178" y="1499317"/>
            <a:ext cx="2924848" cy="26313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26" name="Picture 4" descr="http://t1.gstatic.com/images?q=tbn:ANd9GcRRFfoo0MGSEPQs8H7nS2Wu9NbURS2n9P9fcq4ptY90MdaM0icLfKD7pAEW">
            <a:hlinkClick r:id="rId5"/>
            <a:extLst>
              <a:ext uri="{FF2B5EF4-FFF2-40B4-BE49-F238E27FC236}">
                <a16:creationId xmlns:a16="http://schemas.microsoft.com/office/drawing/2014/main" id="{885B4D85-4029-D827-3A15-938DE8898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65242" y="3443696"/>
            <a:ext cx="742999" cy="74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A8B1E4F-8870-5FB8-3C98-599061AD86F3}"/>
              </a:ext>
            </a:extLst>
          </p:cNvPr>
          <p:cNvSpPr txBox="1"/>
          <p:nvPr/>
        </p:nvSpPr>
        <p:spPr>
          <a:xfrm>
            <a:off x="7486421" y="3524356"/>
            <a:ext cx="7717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New York</a:t>
            </a:r>
          </a:p>
        </p:txBody>
      </p:sp>
      <p:pic>
        <p:nvPicPr>
          <p:cNvPr id="31" name="Picture 4" descr="http://t1.gstatic.com/images?q=tbn:ANd9GcRRFfoo0MGSEPQs8H7nS2Wu9NbURS2n9P9fcq4ptY90MdaM0icLfKD7pAEW">
            <a:hlinkClick r:id="rId5"/>
            <a:extLst>
              <a:ext uri="{FF2B5EF4-FFF2-40B4-BE49-F238E27FC236}">
                <a16:creationId xmlns:a16="http://schemas.microsoft.com/office/drawing/2014/main" id="{4B0ABE0E-5852-1374-FD16-AE6802FDF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33" y="3315257"/>
            <a:ext cx="742999" cy="74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1105853-9C73-92CE-B627-37720EB19C4A}"/>
              </a:ext>
            </a:extLst>
          </p:cNvPr>
          <p:cNvSpPr txBox="1"/>
          <p:nvPr/>
        </p:nvSpPr>
        <p:spPr>
          <a:xfrm>
            <a:off x="750303" y="3664103"/>
            <a:ext cx="6963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Tempe 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269F708-D111-47F6-4CEE-420AC81EF76A}"/>
              </a:ext>
            </a:extLst>
          </p:cNvPr>
          <p:cNvSpPr txBox="1"/>
          <p:nvPr/>
        </p:nvSpPr>
        <p:spPr>
          <a:xfrm>
            <a:off x="7402196" y="4080778"/>
            <a:ext cx="9401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Inmarsat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2FC3204-DD63-185A-8960-3D584ABC5B47}"/>
              </a:ext>
            </a:extLst>
          </p:cNvPr>
          <p:cNvSpPr txBox="1"/>
          <p:nvPr/>
        </p:nvSpPr>
        <p:spPr>
          <a:xfrm>
            <a:off x="725487" y="4160123"/>
            <a:ext cx="9015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Iridium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6FF47321-E323-A397-ACB0-767465C626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4742" y="3410864"/>
            <a:ext cx="374610" cy="256167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014FA6DF-E983-45ED-8564-72F5A1ABB9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0400" y="3285614"/>
            <a:ext cx="374610" cy="256167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382C4475-B0E1-C02A-B4E9-6DA2556981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2151" y="3407935"/>
            <a:ext cx="374610" cy="25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423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7FD94E6-388F-2114-DE6D-E5E842533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stage dialing - future state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0B23D8-FF1D-E4DE-056A-E6AF62A0AF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This document does not include any export controlled technical data. | Collins Aerospace Proprietary.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9CC6936-7A90-82B6-8700-F21C18473BA3}"/>
              </a:ext>
            </a:extLst>
          </p:cNvPr>
          <p:cNvCxnSpPr>
            <a:cxnSpLocks/>
            <a:stCxn id="34" idx="1"/>
            <a:endCxn id="12" idx="2"/>
          </p:cNvCxnSpPr>
          <p:nvPr/>
        </p:nvCxnSpPr>
        <p:spPr bwMode="auto">
          <a:xfrm flipH="1" flipV="1">
            <a:off x="5077178" y="2652114"/>
            <a:ext cx="1997335" cy="10150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B899921-B68E-395F-8CAC-7C1D42AC92D6}"/>
              </a:ext>
            </a:extLst>
          </p:cNvPr>
          <p:cNvCxnSpPr>
            <a:cxnSpLocks/>
            <a:stCxn id="15" idx="0"/>
            <a:endCxn id="32" idx="0"/>
          </p:cNvCxnSpPr>
          <p:nvPr/>
        </p:nvCxnSpPr>
        <p:spPr bwMode="auto">
          <a:xfrm flipH="1">
            <a:off x="1082047" y="1762448"/>
            <a:ext cx="2219396" cy="16484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39BBCCF-278C-5792-2839-4BD928684C65}"/>
              </a:ext>
            </a:extLst>
          </p:cNvPr>
          <p:cNvCxnSpPr>
            <a:cxnSpLocks/>
            <a:stCxn id="15" idx="2"/>
            <a:endCxn id="35" idx="1"/>
          </p:cNvCxnSpPr>
          <p:nvPr/>
        </p:nvCxnSpPr>
        <p:spPr bwMode="auto">
          <a:xfrm>
            <a:off x="4288178" y="1762448"/>
            <a:ext cx="3412222" cy="16512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28812B1-35F4-B228-5C3E-8EFF3FFC4620}"/>
              </a:ext>
            </a:extLst>
          </p:cNvPr>
          <p:cNvCxnSpPr>
            <a:cxnSpLocks/>
            <a:stCxn id="33" idx="3"/>
            <a:endCxn id="12" idx="0"/>
          </p:cNvCxnSpPr>
          <p:nvPr/>
        </p:nvCxnSpPr>
        <p:spPr bwMode="auto">
          <a:xfrm flipV="1">
            <a:off x="1808182" y="2652114"/>
            <a:ext cx="2260936" cy="11541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9" name="Picture 8" descr="http://t0.gstatic.com/images?q=tbn:ANd9GcQKit0ubNlbWphkomKSXX00kvQNwIP0cs9BrrlOmWWfvlw0yVO4BVFh_G0">
            <a:hlinkClick r:id="rId2"/>
            <a:extLst>
              <a:ext uri="{FF2B5EF4-FFF2-40B4-BE49-F238E27FC236}">
                <a16:creationId xmlns:a16="http://schemas.microsoft.com/office/drawing/2014/main" id="{7DE2688A-748A-F247-0C38-66A76B475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839" y="3698845"/>
            <a:ext cx="512738" cy="51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79E8AC-7D48-E119-3328-91A3FDA869A7}"/>
              </a:ext>
            </a:extLst>
          </p:cNvPr>
          <p:cNvSpPr txBox="1"/>
          <p:nvPr/>
        </p:nvSpPr>
        <p:spPr>
          <a:xfrm>
            <a:off x="3768296" y="4264895"/>
            <a:ext cx="1209024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SIP Core</a:t>
            </a:r>
          </a:p>
          <a:p>
            <a:pPr algn="ctr"/>
            <a:r>
              <a:rPr lang="en-US" sz="1100" dirty="0"/>
              <a:t>Annapolis, MD</a:t>
            </a:r>
          </a:p>
        </p:txBody>
      </p:sp>
      <p:pic>
        <p:nvPicPr>
          <p:cNvPr id="11" name="Picture 8" descr="http://t0.gstatic.com/images?q=tbn:ANd9GcQKit0ubNlbWphkomKSXX00kvQNwIP0cs9BrrlOmWWfvlw0yVO4BVFh_G0">
            <a:hlinkClick r:id="rId2"/>
            <a:extLst>
              <a:ext uri="{FF2B5EF4-FFF2-40B4-BE49-F238E27FC236}">
                <a16:creationId xmlns:a16="http://schemas.microsoft.com/office/drawing/2014/main" id="{47F53215-7BC6-C61F-40E3-B6804281C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039" y="3700448"/>
            <a:ext cx="512738" cy="51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loud">
            <a:extLst>
              <a:ext uri="{FF2B5EF4-FFF2-40B4-BE49-F238E27FC236}">
                <a16:creationId xmlns:a16="http://schemas.microsoft.com/office/drawing/2014/main" id="{C547DF52-22D4-AFFF-555D-E6986F9D9D8D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4065979" y="2258542"/>
            <a:ext cx="1012042" cy="787144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/>
            <a:r>
              <a:rPr lang="en-US" sz="1000" dirty="0"/>
              <a:t>Telco 2</a:t>
            </a:r>
          </a:p>
        </p:txBody>
      </p:sp>
      <p:pic>
        <p:nvPicPr>
          <p:cNvPr id="13" name="Picture 9" descr="http://insite.arinc.com/CorpComms/ICONS/bldg3.jpg">
            <a:extLst>
              <a:ext uri="{FF2B5EF4-FFF2-40B4-BE49-F238E27FC236}">
                <a16:creationId xmlns:a16="http://schemas.microsoft.com/office/drawing/2014/main" id="{3F663D11-E12D-2A21-6623-43A7A8063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3026" y="1236186"/>
            <a:ext cx="1012042" cy="526262"/>
          </a:xfrm>
          <a:prstGeom prst="rect">
            <a:avLst/>
          </a:prstGeom>
          <a:noFill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F74C560-DCC7-5A05-E2C9-9798B86D3E63}"/>
              </a:ext>
            </a:extLst>
          </p:cNvPr>
          <p:cNvSpPr txBox="1"/>
          <p:nvPr/>
        </p:nvSpPr>
        <p:spPr>
          <a:xfrm>
            <a:off x="7077796" y="1747584"/>
            <a:ext cx="1459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Islip, New York (NYC)</a:t>
            </a:r>
          </a:p>
          <a:p>
            <a:pPr algn="ctr"/>
            <a:r>
              <a:rPr lang="en-US" sz="1000" dirty="0"/>
              <a:t>Comm  Center</a:t>
            </a:r>
          </a:p>
        </p:txBody>
      </p:sp>
      <p:sp>
        <p:nvSpPr>
          <p:cNvPr id="15" name="Cloud">
            <a:extLst>
              <a:ext uri="{FF2B5EF4-FFF2-40B4-BE49-F238E27FC236}">
                <a16:creationId xmlns:a16="http://schemas.microsoft.com/office/drawing/2014/main" id="{97876B6B-5A08-4113-08BA-C6168E842229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3298370" y="1377201"/>
            <a:ext cx="990634" cy="77049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anchor="ctr"/>
          <a:lstStyle/>
          <a:p>
            <a:pPr algn="ctr"/>
            <a:r>
              <a:rPr lang="en-US" sz="1000" dirty="0"/>
              <a:t>Verizon</a:t>
            </a:r>
          </a:p>
        </p:txBody>
      </p:sp>
      <p:pic>
        <p:nvPicPr>
          <p:cNvPr id="16" name="Picture 9" descr="http://insite.arinc.com/CorpComms/ICONS/bldg3.jpg">
            <a:extLst>
              <a:ext uri="{FF2B5EF4-FFF2-40B4-BE49-F238E27FC236}">
                <a16:creationId xmlns:a16="http://schemas.microsoft.com/office/drawing/2014/main" id="{C4836E93-8C23-A7F6-AC76-E31229B73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1843" y="1395942"/>
            <a:ext cx="1012042" cy="526262"/>
          </a:xfrm>
          <a:prstGeom prst="rect">
            <a:avLst/>
          </a:prstGeom>
          <a:noFill/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35CDD3D-FC1D-F21E-2518-67D67B850A1D}"/>
              </a:ext>
            </a:extLst>
          </p:cNvPr>
          <p:cNvSpPr txBox="1"/>
          <p:nvPr/>
        </p:nvSpPr>
        <p:spPr>
          <a:xfrm>
            <a:off x="310382" y="1868584"/>
            <a:ext cx="1266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Livermore (SFO)</a:t>
            </a:r>
          </a:p>
          <a:p>
            <a:pPr algn="ctr"/>
            <a:r>
              <a:rPr lang="en-US" sz="1000" dirty="0"/>
              <a:t>Comm  Center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CF75FBD-0AF0-0D3E-F30F-0130A442169C}"/>
              </a:ext>
            </a:extLst>
          </p:cNvPr>
          <p:cNvCxnSpPr>
            <a:cxnSpLocks/>
            <a:stCxn id="15" idx="0"/>
            <a:endCxn id="16" idx="3"/>
          </p:cNvCxnSpPr>
          <p:nvPr/>
        </p:nvCxnSpPr>
        <p:spPr bwMode="auto">
          <a:xfrm flipH="1" flipV="1">
            <a:off x="1363885" y="1659073"/>
            <a:ext cx="1937558" cy="1033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4C02677-E268-5985-1939-266F30FAD579}"/>
              </a:ext>
            </a:extLst>
          </p:cNvPr>
          <p:cNvCxnSpPr>
            <a:cxnSpLocks/>
            <a:stCxn id="12" idx="0"/>
            <a:endCxn id="16" idx="3"/>
          </p:cNvCxnSpPr>
          <p:nvPr/>
        </p:nvCxnSpPr>
        <p:spPr bwMode="auto">
          <a:xfrm flipH="1" flipV="1">
            <a:off x="1363885" y="1659073"/>
            <a:ext cx="2705233" cy="99304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C5A842B-C50E-52D7-9DCB-F042CF9E81D5}"/>
              </a:ext>
            </a:extLst>
          </p:cNvPr>
          <p:cNvCxnSpPr>
            <a:cxnSpLocks/>
            <a:stCxn id="15" idx="1"/>
            <a:endCxn id="37" idx="0"/>
          </p:cNvCxnSpPr>
          <p:nvPr/>
        </p:nvCxnSpPr>
        <p:spPr bwMode="auto">
          <a:xfrm>
            <a:off x="3793687" y="2146874"/>
            <a:ext cx="305769" cy="126106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6C920AB-E53A-E442-9390-A4C8E0E32A06}"/>
              </a:ext>
            </a:extLst>
          </p:cNvPr>
          <p:cNvCxnSpPr>
            <a:cxnSpLocks/>
            <a:stCxn id="12" idx="1"/>
            <a:endCxn id="36" idx="0"/>
          </p:cNvCxnSpPr>
          <p:nvPr/>
        </p:nvCxnSpPr>
        <p:spPr bwMode="auto">
          <a:xfrm>
            <a:off x="4572000" y="3044848"/>
            <a:ext cx="105116" cy="36003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CCD7AC1-1F0D-2A17-8B9B-CB7BBEFFD24B}"/>
              </a:ext>
            </a:extLst>
          </p:cNvPr>
          <p:cNvCxnSpPr>
            <a:cxnSpLocks/>
            <a:stCxn id="15" idx="2"/>
            <a:endCxn id="13" idx="1"/>
          </p:cNvCxnSpPr>
          <p:nvPr/>
        </p:nvCxnSpPr>
        <p:spPr bwMode="auto">
          <a:xfrm flipV="1">
            <a:off x="4288178" y="1499317"/>
            <a:ext cx="2924848" cy="26313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C78D10-A33A-BD64-EAF8-07359C4C80EF}"/>
              </a:ext>
            </a:extLst>
          </p:cNvPr>
          <p:cNvCxnSpPr>
            <a:cxnSpLocks/>
            <a:stCxn id="12" idx="2"/>
            <a:endCxn id="13" idx="1"/>
          </p:cNvCxnSpPr>
          <p:nvPr/>
        </p:nvCxnSpPr>
        <p:spPr bwMode="auto">
          <a:xfrm flipV="1">
            <a:off x="5077178" y="1499317"/>
            <a:ext cx="2135848" cy="11527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24" name="Picture 4" descr="http://t1.gstatic.com/images?q=tbn:ANd9GcRRFfoo0MGSEPQs8H7nS2Wu9NbURS2n9P9fcq4ptY90MdaM0icLfKD7pAEW">
            <a:hlinkClick r:id="rId5"/>
            <a:extLst>
              <a:ext uri="{FF2B5EF4-FFF2-40B4-BE49-F238E27FC236}">
                <a16:creationId xmlns:a16="http://schemas.microsoft.com/office/drawing/2014/main" id="{83FEC5EE-1A54-FAD4-45D0-5D01F26EE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65242" y="3443696"/>
            <a:ext cx="742999" cy="74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F4CC74C-2D4B-CBD9-BF7F-76CDE4CD0AE0}"/>
              </a:ext>
            </a:extLst>
          </p:cNvPr>
          <p:cNvSpPr txBox="1"/>
          <p:nvPr/>
        </p:nvSpPr>
        <p:spPr>
          <a:xfrm>
            <a:off x="6841780" y="3787813"/>
            <a:ext cx="8400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Amsterdam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E439863-0AAE-1821-8FD9-09C6BA879F3E}"/>
              </a:ext>
            </a:extLst>
          </p:cNvPr>
          <p:cNvSpPr txBox="1"/>
          <p:nvPr/>
        </p:nvSpPr>
        <p:spPr>
          <a:xfrm>
            <a:off x="7486421" y="3524356"/>
            <a:ext cx="7717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New York</a:t>
            </a:r>
          </a:p>
        </p:txBody>
      </p:sp>
      <p:pic>
        <p:nvPicPr>
          <p:cNvPr id="27" name="Picture 4" descr="http://t1.gstatic.com/images?q=tbn:ANd9GcRRFfoo0MGSEPQs8H7nS2Wu9NbURS2n9P9fcq4ptY90MdaM0icLfKD7pAEW">
            <a:hlinkClick r:id="rId5"/>
            <a:extLst>
              <a:ext uri="{FF2B5EF4-FFF2-40B4-BE49-F238E27FC236}">
                <a16:creationId xmlns:a16="http://schemas.microsoft.com/office/drawing/2014/main" id="{FFB41B7E-C409-DD48-A0CA-92D46900E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33" y="3315257"/>
            <a:ext cx="742999" cy="74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B0D58DB-072E-6539-CEB3-4E25CDACE6FD}"/>
              </a:ext>
            </a:extLst>
          </p:cNvPr>
          <p:cNvSpPr txBox="1"/>
          <p:nvPr/>
        </p:nvSpPr>
        <p:spPr>
          <a:xfrm>
            <a:off x="750303" y="3664103"/>
            <a:ext cx="6963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Tempe 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FABD3A0-B6AE-5FE2-CE5D-1C25A42D9688}"/>
              </a:ext>
            </a:extLst>
          </p:cNvPr>
          <p:cNvSpPr txBox="1"/>
          <p:nvPr/>
        </p:nvSpPr>
        <p:spPr>
          <a:xfrm>
            <a:off x="1296282" y="3927853"/>
            <a:ext cx="6943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Tempe 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A5667DC-AA9D-DD05-6D9E-5C7C9D5F6550}"/>
              </a:ext>
            </a:extLst>
          </p:cNvPr>
          <p:cNvSpPr txBox="1"/>
          <p:nvPr/>
        </p:nvSpPr>
        <p:spPr>
          <a:xfrm>
            <a:off x="7402196" y="4080778"/>
            <a:ext cx="9401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Inmarsat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050B5CB-9BDD-AF30-4963-ACC36F5AD670}"/>
              </a:ext>
            </a:extLst>
          </p:cNvPr>
          <p:cNvSpPr txBox="1"/>
          <p:nvPr/>
        </p:nvSpPr>
        <p:spPr>
          <a:xfrm>
            <a:off x="725487" y="4160123"/>
            <a:ext cx="9015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Iridium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ED1E605-9725-247A-7D92-7930D1637E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4742" y="3410864"/>
            <a:ext cx="374610" cy="25616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3F9A0A1-C52E-3920-DB47-7F1C6B3807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3572" y="3678185"/>
            <a:ext cx="374610" cy="25616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F2938A0-D494-870F-B0EB-E14C5D00C1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4513" y="3539125"/>
            <a:ext cx="374610" cy="25616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8A3F55F-96F7-81DC-223E-FB15AFEB91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0400" y="3285614"/>
            <a:ext cx="374610" cy="25616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F52856D-2814-98B3-CC12-8EB91C5003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9811" y="3404883"/>
            <a:ext cx="374610" cy="25616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3773547-E8B6-CA86-3294-5FCE90F6A2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2151" y="3407935"/>
            <a:ext cx="374610" cy="256167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934E083-CC10-5297-6288-FE0F018BB8F1}"/>
              </a:ext>
            </a:extLst>
          </p:cNvPr>
          <p:cNvCxnSpPr>
            <a:cxnSpLocks/>
            <a:stCxn id="9" idx="1"/>
            <a:endCxn id="11" idx="3"/>
          </p:cNvCxnSpPr>
          <p:nvPr/>
        </p:nvCxnSpPr>
        <p:spPr bwMode="auto">
          <a:xfrm flipH="1">
            <a:off x="4319777" y="3955214"/>
            <a:ext cx="106062" cy="160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8888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7DB360-146F-8E56-AD24-CFBCF356DDD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FedEx over Inmarsat callback checks</a:t>
            </a:r>
          </a:p>
          <a:p>
            <a:pPr lvl="1"/>
            <a:r>
              <a:rPr lang="en-US" dirty="0"/>
              <a:t>Iridium equipped aircraft to be added in the future</a:t>
            </a:r>
          </a:p>
          <a:p>
            <a:r>
              <a:rPr lang="en-US" dirty="0"/>
              <a:t>Callback checks only, no ATC</a:t>
            </a:r>
          </a:p>
          <a:p>
            <a:r>
              <a:rPr lang="en-US" dirty="0"/>
              <a:t>Test short codes map to VoIP network</a:t>
            </a:r>
          </a:p>
          <a:p>
            <a:pPr lvl="1"/>
            <a:r>
              <a:rPr lang="en-US" dirty="0"/>
              <a:t>Live short codes continue routing through PSTN</a:t>
            </a:r>
          </a:p>
          <a:p>
            <a:r>
              <a:rPr lang="en-US" dirty="0"/>
              <a:t>Objective is to exercise the system and collect hundreds or thousands of calls</a:t>
            </a:r>
          </a:p>
          <a:p>
            <a:r>
              <a:rPr lang="en-US" dirty="0"/>
              <a:t>Single server at Collins core, single network connections to core nodes</a:t>
            </a:r>
          </a:p>
          <a:p>
            <a:r>
              <a:rPr lang="en-US" dirty="0"/>
              <a:t>Success criteria to move to Phase II?</a:t>
            </a:r>
          </a:p>
          <a:p>
            <a:pPr lvl="1"/>
            <a:r>
              <a:rPr lang="en-US" dirty="0"/>
              <a:t>No unresolved trouble tickets</a:t>
            </a:r>
          </a:p>
          <a:p>
            <a:pPr lvl="1"/>
            <a:r>
              <a:rPr lang="en-US" dirty="0"/>
              <a:t>Number of one-stage calls?  </a:t>
            </a:r>
            <a:r>
              <a:rPr lang="en-US" dirty="0" err="1"/>
              <a:t>AtG</a:t>
            </a:r>
            <a:r>
              <a:rPr lang="en-US" dirty="0"/>
              <a:t>, </a:t>
            </a:r>
            <a:r>
              <a:rPr lang="en-US" dirty="0" err="1"/>
              <a:t>GtA</a:t>
            </a:r>
            <a:r>
              <a:rPr lang="en-US" dirty="0"/>
              <a:t>, Iridium/Inmarsat?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340FE9-1F3E-9D1F-C9CE-C8443E396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I Trials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151EE1-6184-8B7B-0E19-68E3087992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C00000"/>
                </a:solidFill>
              </a:rPr>
              <a:t>This document does not include any export controlled technical data. | Collins Aerospace Proprietary</a:t>
            </a:r>
            <a:r>
              <a:rPr lang="en-US"/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450DE9-261D-BFB3-508E-9EB1CA154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7536" y="560212"/>
            <a:ext cx="2526384" cy="16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902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6B34EB-B995-FF9B-0621-5C9D9862B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082" y="2335641"/>
            <a:ext cx="3437838" cy="1932829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1FC2BD-37E9-4B3E-8E4E-67AB59C92D2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(Under Development)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326BA13-2C3A-4B59-9C2C-0EBB20DF6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II Trial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7A4DB5-1880-4E2A-A8BC-A52D35935123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pPr>
              <a:buClr>
                <a:srgbClr val="C00000"/>
              </a:buClr>
            </a:pPr>
            <a:r>
              <a:rPr lang="en-US" dirty="0"/>
              <a:t>Limited ATC use authorized by FAA for ATC to a limited number of trial participants</a:t>
            </a:r>
          </a:p>
          <a:p>
            <a:pPr>
              <a:buClr>
                <a:srgbClr val="C00000"/>
              </a:buClr>
            </a:pPr>
            <a:r>
              <a:rPr lang="en-US" dirty="0"/>
              <a:t>Callback check in conjunction with SELCAL check and HF frequency assignment</a:t>
            </a:r>
          </a:p>
          <a:p>
            <a:pPr>
              <a:buClr>
                <a:srgbClr val="C00000"/>
              </a:buClr>
            </a:pPr>
            <a:r>
              <a:rPr lang="en-US" dirty="0"/>
              <a:t>Use test short code or move operation short code to SIP?</a:t>
            </a:r>
          </a:p>
          <a:p>
            <a:pPr>
              <a:buClr>
                <a:srgbClr val="C00000"/>
              </a:buClr>
            </a:pPr>
            <a:r>
              <a:rPr lang="en-US" dirty="0"/>
              <a:t>Success criteria to move to go-live</a:t>
            </a:r>
          </a:p>
          <a:p>
            <a:pPr lvl="1">
              <a:buClr>
                <a:srgbClr val="C00000"/>
              </a:buClr>
            </a:pPr>
            <a:r>
              <a:rPr lang="en-US" dirty="0"/>
              <a:t>Collins has redundant SIP services at Annapolis core</a:t>
            </a:r>
          </a:p>
          <a:p>
            <a:pPr lvl="1">
              <a:buClr>
                <a:srgbClr val="C00000"/>
              </a:buClr>
            </a:pPr>
            <a:r>
              <a:rPr lang="en-US" dirty="0"/>
              <a:t>All core nodes have redundant network connections</a:t>
            </a:r>
          </a:p>
          <a:p>
            <a:pPr lvl="1">
              <a:buClr>
                <a:srgbClr val="C00000"/>
              </a:buClr>
            </a:pPr>
            <a:r>
              <a:rPr lang="en-US" dirty="0"/>
              <a:t>No unresolved trouble tickets</a:t>
            </a:r>
          </a:p>
          <a:p>
            <a:pPr lvl="1">
              <a:buClr>
                <a:srgbClr val="C00000"/>
              </a:buClr>
            </a:pPr>
            <a:r>
              <a:rPr lang="en-US" dirty="0"/>
              <a:t>Number of calls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AAE7-3CB8-4016-B5E8-CDEDC826E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This document does not include any export controlled technical data. | Collins Aerospace Proprietary.</a:t>
            </a:r>
          </a:p>
        </p:txBody>
      </p:sp>
    </p:spTree>
    <p:extLst>
      <p:ext uri="{BB962C8B-B14F-4D97-AF65-F5344CB8AC3E}">
        <p14:creationId xmlns:p14="http://schemas.microsoft.com/office/powerpoint/2010/main" val="3776691270"/>
      </p:ext>
    </p:extLst>
  </p:cSld>
  <p:clrMapOvr>
    <a:masterClrMapping/>
  </p:clrMapOvr>
</p:sld>
</file>

<file path=ppt/theme/theme1.xml><?xml version="1.0" encoding="utf-8"?>
<a:theme xmlns:a="http://schemas.openxmlformats.org/drawingml/2006/main" name="Collins Aerospace 16x9">
  <a:themeElements>
    <a:clrScheme name="Collins">
      <a:dk1>
        <a:srgbClr val="000000"/>
      </a:dk1>
      <a:lt1>
        <a:srgbClr val="FFFFFF"/>
      </a:lt1>
      <a:dk2>
        <a:srgbClr val="333333"/>
      </a:dk2>
      <a:lt2>
        <a:srgbClr val="DCDCDC"/>
      </a:lt2>
      <a:accent1>
        <a:srgbClr val="E4551F"/>
      </a:accent1>
      <a:accent2>
        <a:srgbClr val="00AB8E"/>
      </a:accent2>
      <a:accent3>
        <a:srgbClr val="F2A900"/>
      </a:accent3>
      <a:accent4>
        <a:srgbClr val="555555"/>
      </a:accent4>
      <a:accent5>
        <a:srgbClr val="898989"/>
      </a:accent5>
      <a:accent6>
        <a:srgbClr val="BBBBBB"/>
      </a:accent6>
      <a:hlink>
        <a:srgbClr val="CF4520"/>
      </a:hlink>
      <a:folHlink>
        <a:srgbClr val="F2A9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6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_Collins_No_Tech_Data_16x9_optimized.potx" id="{C4DE086A-5793-4AD5-8BC8-CB0FDF0381BD}" vid="{8F2E3E36-8C40-4A9B-97D0-E9E59C039D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Metadata/LabelInfo.xml><?xml version="1.0" encoding="utf-8"?>
<clbl:labelList xmlns:clbl="http://schemas.microsoft.com/office/2020/mipLabelMetadata">
  <clbl:label id="{4447dd6a-a4a1-440b-a6a3-9124ef1ee017}" enabled="1" method="Privileged" siteId="{7a18110d-ef9b-4274-acef-e62ab0fe28ed}" removed="0"/>
  <clbl:label id="{67f73250-91c3-4058-a7be-ac7b98891567}" enabled="1" method="Standard" siteId="{43eba056-5ca4-4871-89ac-bdd09160ce7e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Collins_No_Tech_Data_16x9</Template>
  <TotalTime>3561</TotalTime>
  <Words>486</Words>
  <Application>Microsoft Office PowerPoint</Application>
  <PresentationFormat>On-screen Show (16:9)</PresentationFormat>
  <Paragraphs>74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Arial Regular</vt:lpstr>
      <vt:lpstr>Collins Aerospace 16x9</vt:lpstr>
      <vt:lpstr>COLLINS AEROSPACE Update on SatVoice Implementation</vt:lpstr>
      <vt:lpstr>SatVoice one stage dialing</vt:lpstr>
      <vt:lpstr>Results</vt:lpstr>
      <vt:lpstr>One stage dialing - Current state</vt:lpstr>
      <vt:lpstr>One stage dialing - future state</vt:lpstr>
      <vt:lpstr>Phase I Trials</vt:lpstr>
      <vt:lpstr>Phase II Trial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COLLINS AEROSPACE Non Technical STARTER PRESENTATION</dc:title>
  <dc:creator>Wellschlager, Kimberly R                            Collins</dc:creator>
  <cp:keywords>Wide screen</cp:keywords>
  <cp:lastModifiedBy>Lisa Bee</cp:lastModifiedBy>
  <cp:revision>55</cp:revision>
  <cp:lastPrinted>2018-05-24T22:27:42Z</cp:lastPrinted>
  <dcterms:created xsi:type="dcterms:W3CDTF">2021-01-07T19:01:26Z</dcterms:created>
  <dcterms:modified xsi:type="dcterms:W3CDTF">2023-04-14T20:21:04Z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ASize">
    <vt:lpwstr>W</vt:lpwstr>
  </property>
  <property fmtid="{D5CDD505-2E9C-101B-9397-08002B2CF9AE}" pid="3" name="UTC Classification">
    <vt:lpwstr>NO TECH DATA</vt:lpwstr>
  </property>
  <property fmtid="{D5CDD505-2E9C-101B-9397-08002B2CF9AE}" pid="4" name="MSIP_Label_a37ca26f-e25f-4770-9a89-55e6db4cfbd6_Enabled">
    <vt:lpwstr>True</vt:lpwstr>
  </property>
  <property fmtid="{D5CDD505-2E9C-101B-9397-08002B2CF9AE}" pid="5" name="MSIP_Label_a37ca26f-e25f-4770-9a89-55e6db4cfbd6_SiteId">
    <vt:lpwstr>ff460f77-8fa7-4946-ad6d-d50817a742fa</vt:lpwstr>
  </property>
  <property fmtid="{D5CDD505-2E9C-101B-9397-08002B2CF9AE}" pid="6" name="MSIP_Label_a37ca26f-e25f-4770-9a89-55e6db4cfbd6_Owner">
    <vt:lpwstr>zastropw@azg.utcaus.com</vt:lpwstr>
  </property>
  <property fmtid="{D5CDD505-2E9C-101B-9397-08002B2CF9AE}" pid="7" name="MSIP_Label_a37ca26f-e25f-4770-9a89-55e6db4cfbd6_SetDate">
    <vt:lpwstr>2020-04-03T15:47:36.2221519Z</vt:lpwstr>
  </property>
  <property fmtid="{D5CDD505-2E9C-101B-9397-08002B2CF9AE}" pid="8" name="MSIP_Label_a37ca26f-e25f-4770-9a89-55e6db4cfbd6_Name">
    <vt:lpwstr>NO TECH DATA</vt:lpwstr>
  </property>
  <property fmtid="{D5CDD505-2E9C-101B-9397-08002B2CF9AE}" pid="9" name="MSIP_Label_a37ca26f-e25f-4770-9a89-55e6db4cfbd6_Application">
    <vt:lpwstr>Microsoft Azure Information Protection</vt:lpwstr>
  </property>
  <property fmtid="{D5CDD505-2E9C-101B-9397-08002B2CF9AE}" pid="10" name="MSIP_Label_a37ca26f-e25f-4770-9a89-55e6db4cfbd6_ActionId">
    <vt:lpwstr>029ba2ca-3ec3-4a74-a9d9-492333a5ed1c</vt:lpwstr>
  </property>
  <property fmtid="{D5CDD505-2E9C-101B-9397-08002B2CF9AE}" pid="11" name="MSIP_Label_a37ca26f-e25f-4770-9a89-55e6db4cfbd6_Extended_MSFT_Method">
    <vt:lpwstr>Manual</vt:lpwstr>
  </property>
  <property fmtid="{D5CDD505-2E9C-101B-9397-08002B2CF9AE}" pid="12" name="MSIP_Label_4447dd6a-a4a1-440b-a6a3-9124ef1ee017_Enabled">
    <vt:lpwstr>true</vt:lpwstr>
  </property>
  <property fmtid="{D5CDD505-2E9C-101B-9397-08002B2CF9AE}" pid="13" name="MSIP_Label_4447dd6a-a4a1-440b-a6a3-9124ef1ee017_SetDate">
    <vt:lpwstr>2022-11-14T22:28:50Z</vt:lpwstr>
  </property>
  <property fmtid="{D5CDD505-2E9C-101B-9397-08002B2CF9AE}" pid="14" name="MSIP_Label_4447dd6a-a4a1-440b-a6a3-9124ef1ee017_Method">
    <vt:lpwstr>Privileged</vt:lpwstr>
  </property>
  <property fmtid="{D5CDD505-2E9C-101B-9397-08002B2CF9AE}" pid="15" name="MSIP_Label_4447dd6a-a4a1-440b-a6a3-9124ef1ee017_Name">
    <vt:lpwstr>NO TECH DATA</vt:lpwstr>
  </property>
  <property fmtid="{D5CDD505-2E9C-101B-9397-08002B2CF9AE}" pid="16" name="MSIP_Label_4447dd6a-a4a1-440b-a6a3-9124ef1ee017_SiteId">
    <vt:lpwstr>7a18110d-ef9b-4274-acef-e62ab0fe28ed</vt:lpwstr>
  </property>
  <property fmtid="{D5CDD505-2E9C-101B-9397-08002B2CF9AE}" pid="17" name="MSIP_Label_4447dd6a-a4a1-440b-a6a3-9124ef1ee017_ActionId">
    <vt:lpwstr>4576a46b-4b68-49b5-9d76-7c91b2d80987</vt:lpwstr>
  </property>
  <property fmtid="{D5CDD505-2E9C-101B-9397-08002B2CF9AE}" pid="18" name="MSIP_Label_4447dd6a-a4a1-440b-a6a3-9124ef1ee017_ContentBits">
    <vt:lpwstr>0</vt:lpwstr>
  </property>
</Properties>
</file>